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34"/>
  </p:notesMasterIdLst>
  <p:handoutMasterIdLst>
    <p:handoutMasterId r:id="rId35"/>
  </p:handoutMasterIdLst>
  <p:sldIdLst>
    <p:sldId id="258" r:id="rId6"/>
    <p:sldId id="282" r:id="rId7"/>
    <p:sldId id="280" r:id="rId8"/>
    <p:sldId id="278" r:id="rId9"/>
    <p:sldId id="281" r:id="rId10"/>
    <p:sldId id="271" r:id="rId11"/>
    <p:sldId id="264" r:id="rId12"/>
    <p:sldId id="286" r:id="rId13"/>
    <p:sldId id="261" r:id="rId14"/>
    <p:sldId id="262" r:id="rId15"/>
    <p:sldId id="263" r:id="rId16"/>
    <p:sldId id="266" r:id="rId17"/>
    <p:sldId id="268" r:id="rId18"/>
    <p:sldId id="269" r:id="rId19"/>
    <p:sldId id="270" r:id="rId20"/>
    <p:sldId id="272" r:id="rId21"/>
    <p:sldId id="273" r:id="rId22"/>
    <p:sldId id="288" r:id="rId23"/>
    <p:sldId id="275" r:id="rId24"/>
    <p:sldId id="290" r:id="rId25"/>
    <p:sldId id="274" r:id="rId26"/>
    <p:sldId id="259" r:id="rId27"/>
    <p:sldId id="284" r:id="rId28"/>
    <p:sldId id="287" r:id="rId29"/>
    <p:sldId id="276" r:id="rId30"/>
    <p:sldId id="277" r:id="rId31"/>
    <p:sldId id="292" r:id="rId32"/>
    <p:sldId id="289" r:id="rId3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C20F-A94B-4569-B41D-A2E3CA5E8ED5}" v="1583" dt="2024-12-11T02:37:19.435"/>
    <p1510:client id="{6AA9D4F8-9D4F-A641-8471-D2120F932B70}" v="5" dt="2024-12-10T06:48:42.009"/>
    <p1510:client id="{86D1626D-8D25-4EA9-B7D5-37DB6D12B71D}" v="103" dt="2024-12-10T23:41:43.281"/>
    <p1510:client id="{A362591A-7FB4-4E4B-96B5-594509A717F4}" v="2838" dt="2024-12-11T02:20:28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2" autoAdjust="0"/>
    <p:restoredTop sz="95588"/>
  </p:normalViewPr>
  <p:slideViewPr>
    <p:cSldViewPr snapToGrid="0" snapToObjects="1">
      <p:cViewPr>
        <p:scale>
          <a:sx n="80" d="100"/>
          <a:sy n="80" d="100"/>
        </p:scale>
        <p:origin x="30" y="1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Diehl" userId="0a1440e61876ba5a" providerId="Windows Live" clId="Web-{82399CE2-903E-465E-8DAA-7843BDF89A15}"/>
    <pc:docChg chg="modSld">
      <pc:chgData name="Nathan Diehl" userId="0a1440e61876ba5a" providerId="Windows Live" clId="Web-{82399CE2-903E-465E-8DAA-7843BDF89A15}" dt="2024-12-08T01:29:17.446" v="15" actId="20577"/>
      <pc:docMkLst>
        <pc:docMk/>
      </pc:docMkLst>
      <pc:sldChg chg="modSp">
        <pc:chgData name="Nathan Diehl" userId="0a1440e61876ba5a" providerId="Windows Live" clId="Web-{82399CE2-903E-465E-8DAA-7843BDF89A15}" dt="2024-12-08T01:29:17.446" v="15" actId="20577"/>
        <pc:sldMkLst>
          <pc:docMk/>
          <pc:sldMk cId="2701187223" sldId="258"/>
        </pc:sldMkLst>
        <pc:spChg chg="mod">
          <ac:chgData name="Nathan Diehl" userId="0a1440e61876ba5a" providerId="Windows Live" clId="Web-{82399CE2-903E-465E-8DAA-7843BDF89A15}" dt="2024-12-08T01:29:17.446" v="15" actId="20577"/>
          <ac:spMkLst>
            <pc:docMk/>
            <pc:sldMk cId="2701187223" sldId="258"/>
            <ac:spMk id="2" creationId="{0E0ED4D0-2510-714B-ACE5-A069B72AA696}"/>
          </ac:spMkLst>
        </pc:spChg>
      </pc:sldChg>
    </pc:docChg>
  </pc:docChgLst>
  <pc:docChgLst>
    <pc:chgData name="Guest User" providerId="Windows Live" clId="Web-{58788068-6E89-4E03-B952-4E3DD2CA23CB}"/>
    <pc:docChg chg="modSld">
      <pc:chgData name="Guest User" userId="" providerId="Windows Live" clId="Web-{58788068-6E89-4E03-B952-4E3DD2CA23CB}" dt="2024-12-08T01:34:41.327" v="145" actId="1076"/>
      <pc:docMkLst>
        <pc:docMk/>
      </pc:docMkLst>
      <pc:sldChg chg="modSp">
        <pc:chgData name="Guest User" userId="" providerId="Windows Live" clId="Web-{58788068-6E89-4E03-B952-4E3DD2CA23CB}" dt="2024-12-08T01:34:41.327" v="145" actId="1076"/>
        <pc:sldMkLst>
          <pc:docMk/>
          <pc:sldMk cId="2701187223" sldId="258"/>
        </pc:sldMkLst>
        <pc:spChg chg="mod">
          <ac:chgData name="Guest User" userId="" providerId="Windows Live" clId="Web-{58788068-6E89-4E03-B952-4E3DD2CA23CB}" dt="2024-12-08T01:34:22.153" v="141" actId="1076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Guest User" userId="" providerId="Windows Live" clId="Web-{58788068-6E89-4E03-B952-4E3DD2CA23CB}" dt="2024-12-08T01:34:41.327" v="145" actId="1076"/>
          <ac:spMkLst>
            <pc:docMk/>
            <pc:sldMk cId="2701187223" sldId="258"/>
            <ac:spMk id="3" creationId="{BA33F610-3A0D-4D4C-976E-07C887904982}"/>
          </ac:spMkLst>
        </pc:spChg>
      </pc:sldChg>
    </pc:docChg>
  </pc:docChgLst>
  <pc:docChgLst>
    <pc:chgData name="James Chapman" userId="3c8adc9b184aeb7d" providerId="LiveId" clId="{6AA9D4F8-9D4F-A641-8471-D2120F932B70}"/>
    <pc:docChg chg="modSld">
      <pc:chgData name="James Chapman" userId="3c8adc9b184aeb7d" providerId="LiveId" clId="{6AA9D4F8-9D4F-A641-8471-D2120F932B70}" dt="2024-12-10T06:48:42.009" v="4" actId="1076"/>
      <pc:docMkLst>
        <pc:docMk/>
      </pc:docMkLst>
      <pc:sldChg chg="addSp modSp">
        <pc:chgData name="James Chapman" userId="3c8adc9b184aeb7d" providerId="LiveId" clId="{6AA9D4F8-9D4F-A641-8471-D2120F932B70}" dt="2024-12-10T06:48:42.009" v="4" actId="1076"/>
        <pc:sldMkLst>
          <pc:docMk/>
          <pc:sldMk cId="2080508254" sldId="270"/>
        </pc:sldMkLst>
        <pc:graphicFrameChg chg="mod">
          <ac:chgData name="James Chapman" userId="3c8adc9b184aeb7d" providerId="LiveId" clId="{6AA9D4F8-9D4F-A641-8471-D2120F932B70}" dt="2024-12-10T06:48:35.717" v="3" actId="1076"/>
          <ac:graphicFrameMkLst>
            <pc:docMk/>
            <pc:sldMk cId="2080508254" sldId="270"/>
            <ac:graphicFrameMk id="7" creationId="{4C552DDC-7AAB-03E1-EE1C-35EA9332387D}"/>
          </ac:graphicFrameMkLst>
        </pc:graphicFrameChg>
        <pc:picChg chg="add mod">
          <ac:chgData name="James Chapman" userId="3c8adc9b184aeb7d" providerId="LiveId" clId="{6AA9D4F8-9D4F-A641-8471-D2120F932B70}" dt="2024-12-10T06:48:42.009" v="4" actId="1076"/>
          <ac:picMkLst>
            <pc:docMk/>
            <pc:sldMk cId="2080508254" sldId="270"/>
            <ac:picMk id="8" creationId="{F8D6E673-55E7-1410-0E63-045A1183E612}"/>
          </ac:picMkLst>
        </pc:picChg>
      </pc:sldChg>
    </pc:docChg>
  </pc:docChgLst>
  <pc:docChgLst>
    <pc:chgData name="Nathan Diehl" userId="0a1440e61876ba5a" providerId="Windows Live" clId="Web-{86D1626D-8D25-4EA9-B7D5-37DB6D12B71D}"/>
    <pc:docChg chg="addSld modSld sldOrd">
      <pc:chgData name="Nathan Diehl" userId="0a1440e61876ba5a" providerId="Windows Live" clId="Web-{86D1626D-8D25-4EA9-B7D5-37DB6D12B71D}" dt="2024-12-10T23:41:43.281" v="97" actId="20577"/>
      <pc:docMkLst>
        <pc:docMk/>
      </pc:docMkLst>
      <pc:sldChg chg="addSp delSp modSp mod ord setBg">
        <pc:chgData name="Nathan Diehl" userId="0a1440e61876ba5a" providerId="Windows Live" clId="Web-{86D1626D-8D25-4EA9-B7D5-37DB6D12B71D}" dt="2024-12-10T22:06:01.088" v="68"/>
        <pc:sldMkLst>
          <pc:docMk/>
          <pc:sldMk cId="3531240213" sldId="259"/>
        </pc:sldMkLst>
        <pc:spChg chg="mod">
          <ac:chgData name="Nathan Diehl" userId="0a1440e61876ba5a" providerId="Windows Live" clId="Web-{86D1626D-8D25-4EA9-B7D5-37DB6D12B71D}" dt="2024-12-10T21:27:22.088" v="33" actId="20577"/>
          <ac:spMkLst>
            <pc:docMk/>
            <pc:sldMk cId="3531240213" sldId="259"/>
            <ac:spMk id="2" creationId="{DEB1A7F2-2DCA-B4ED-32EF-29DA74DEE9C3}"/>
          </ac:spMkLst>
        </pc:spChg>
        <pc:spChg chg="del mod">
          <ac:chgData name="Nathan Diehl" userId="0a1440e61876ba5a" providerId="Windows Live" clId="Web-{86D1626D-8D25-4EA9-B7D5-37DB6D12B71D}" dt="2024-12-10T21:27:32.385" v="37"/>
          <ac:spMkLst>
            <pc:docMk/>
            <pc:sldMk cId="3531240213" sldId="259"/>
            <ac:spMk id="3" creationId="{157A6D5C-9445-14E2-6C5C-E3A218613E82}"/>
          </ac:spMkLst>
        </pc:spChg>
        <pc:spChg chg="add del mod">
          <ac:chgData name="Nathan Diehl" userId="0a1440e61876ba5a" providerId="Windows Live" clId="Web-{86D1626D-8D25-4EA9-B7D5-37DB6D12B71D}" dt="2024-12-10T21:27:35.901" v="38"/>
          <ac:spMkLst>
            <pc:docMk/>
            <pc:sldMk cId="3531240213" sldId="259"/>
            <ac:spMk id="6" creationId="{14591A6B-F065-81DC-D2FA-173CEC156117}"/>
          </ac:spMkLst>
        </pc:spChg>
        <pc:picChg chg="add mod">
          <ac:chgData name="Nathan Diehl" userId="0a1440e61876ba5a" providerId="Windows Live" clId="Web-{86D1626D-8D25-4EA9-B7D5-37DB6D12B71D}" dt="2024-12-10T21:32:35.708" v="44" actId="14100"/>
          <ac:picMkLst>
            <pc:docMk/>
            <pc:sldMk cId="3531240213" sldId="259"/>
            <ac:picMk id="7" creationId="{56DB953A-5BF9-39AC-7E6D-04B06CB76899}"/>
          </ac:picMkLst>
        </pc:picChg>
        <pc:picChg chg="del">
          <ac:chgData name="Nathan Diehl" userId="0a1440e61876ba5a" providerId="Windows Live" clId="Web-{86D1626D-8D25-4EA9-B7D5-37DB6D12B71D}" dt="2024-12-10T21:27:29.963" v="34"/>
          <ac:picMkLst>
            <pc:docMk/>
            <pc:sldMk cId="3531240213" sldId="259"/>
            <ac:picMk id="8" creationId="{45361D2A-F7C9-0172-9599-F6D02ECEFE78}"/>
          </ac:picMkLst>
        </pc:picChg>
        <pc:picChg chg="add del mod ord modCrop">
          <ac:chgData name="Nathan Diehl" userId="0a1440e61876ba5a" providerId="Windows Live" clId="Web-{86D1626D-8D25-4EA9-B7D5-37DB6D12B71D}" dt="2024-12-10T21:34:24.493" v="64"/>
          <ac:picMkLst>
            <pc:docMk/>
            <pc:sldMk cId="3531240213" sldId="259"/>
            <ac:picMk id="9" creationId="{6CA670FB-D96A-317E-BFCF-1ED2E17149AD}"/>
          </ac:picMkLst>
        </pc:picChg>
      </pc:sldChg>
      <pc:sldChg chg="modSp">
        <pc:chgData name="Nathan Diehl" userId="0a1440e61876ba5a" providerId="Windows Live" clId="Web-{86D1626D-8D25-4EA9-B7D5-37DB6D12B71D}" dt="2024-12-10T23:41:43.281" v="97" actId="20577"/>
        <pc:sldMkLst>
          <pc:docMk/>
          <pc:sldMk cId="289690460" sldId="262"/>
        </pc:sldMkLst>
        <pc:spChg chg="mod">
          <ac:chgData name="Nathan Diehl" userId="0a1440e61876ba5a" providerId="Windows Live" clId="Web-{86D1626D-8D25-4EA9-B7D5-37DB6D12B71D}" dt="2024-12-10T23:41:43.281" v="97" actId="20577"/>
          <ac:spMkLst>
            <pc:docMk/>
            <pc:sldMk cId="289690460" sldId="262"/>
            <ac:spMk id="3" creationId="{7BBA7459-31E4-5CFF-8A63-71BA441354A1}"/>
          </ac:spMkLst>
        </pc:spChg>
      </pc:sldChg>
      <pc:sldChg chg="modSp">
        <pc:chgData name="Nathan Diehl" userId="0a1440e61876ba5a" providerId="Windows Live" clId="Web-{86D1626D-8D25-4EA9-B7D5-37DB6D12B71D}" dt="2024-12-10T23:40:00.621" v="93" actId="20577"/>
        <pc:sldMkLst>
          <pc:docMk/>
          <pc:sldMk cId="2824421324" sldId="264"/>
        </pc:sldMkLst>
        <pc:spChg chg="mod">
          <ac:chgData name="Nathan Diehl" userId="0a1440e61876ba5a" providerId="Windows Live" clId="Web-{86D1626D-8D25-4EA9-B7D5-37DB6D12B71D}" dt="2024-12-10T23:40:00.621" v="93" actId="20577"/>
          <ac:spMkLst>
            <pc:docMk/>
            <pc:sldMk cId="2824421324" sldId="264"/>
            <ac:spMk id="3" creationId="{797D6501-2A34-1409-33EC-9A2BD6D8A1AF}"/>
          </ac:spMkLst>
        </pc:spChg>
      </pc:sldChg>
      <pc:sldChg chg="ord">
        <pc:chgData name="Nathan Diehl" userId="0a1440e61876ba5a" providerId="Windows Live" clId="Web-{86D1626D-8D25-4EA9-B7D5-37DB6D12B71D}" dt="2024-12-10T22:05:18.243" v="67"/>
        <pc:sldMkLst>
          <pc:docMk/>
          <pc:sldMk cId="2035019605" sldId="272"/>
        </pc:sldMkLst>
      </pc:sldChg>
      <pc:sldChg chg="modSp">
        <pc:chgData name="Nathan Diehl" userId="0a1440e61876ba5a" providerId="Windows Live" clId="Web-{86D1626D-8D25-4EA9-B7D5-37DB6D12B71D}" dt="2024-12-10T21:24:58.942" v="1" actId="20577"/>
        <pc:sldMkLst>
          <pc:docMk/>
          <pc:sldMk cId="607149829" sldId="276"/>
        </pc:sldMkLst>
        <pc:spChg chg="mod">
          <ac:chgData name="Nathan Diehl" userId="0a1440e61876ba5a" providerId="Windows Live" clId="Web-{86D1626D-8D25-4EA9-B7D5-37DB6D12B71D}" dt="2024-12-10T21:24:58.942" v="1" actId="20577"/>
          <ac:spMkLst>
            <pc:docMk/>
            <pc:sldMk cId="607149829" sldId="276"/>
            <ac:spMk id="3" creationId="{A8178D31-438E-EDA6-8D06-952AA1C19584}"/>
          </ac:spMkLst>
        </pc:spChg>
      </pc:sldChg>
      <pc:sldChg chg="add replId">
        <pc:chgData name="Nathan Diehl" userId="0a1440e61876ba5a" providerId="Windows Live" clId="Web-{86D1626D-8D25-4EA9-B7D5-37DB6D12B71D}" dt="2024-12-10T21:26:39.836" v="2"/>
        <pc:sldMkLst>
          <pc:docMk/>
          <pc:sldMk cId="515800189" sldId="286"/>
        </pc:sldMkLst>
      </pc:sldChg>
    </pc:docChg>
  </pc:docChgLst>
  <pc:docChgLst>
    <pc:chgData name="James Chapman" userId="3c8adc9b184aeb7d" providerId="LiveId" clId="{2E5FC20F-A94B-4569-B41D-A2E3CA5E8ED5}"/>
    <pc:docChg chg="undo redo custSel addSld delSld modSld sldOrd">
      <pc:chgData name="James Chapman" userId="3c8adc9b184aeb7d" providerId="LiveId" clId="{2E5FC20F-A94B-4569-B41D-A2E3CA5E8ED5}" dt="2024-12-11T02:37:19.435" v="6374" actId="20577"/>
      <pc:docMkLst>
        <pc:docMk/>
      </pc:docMkLst>
      <pc:sldChg chg="modSp del mod">
        <pc:chgData name="James Chapman" userId="3c8adc9b184aeb7d" providerId="LiveId" clId="{2E5FC20F-A94B-4569-B41D-A2E3CA5E8ED5}" dt="2024-12-10T01:57:51.320" v="4000" actId="47"/>
        <pc:sldMkLst>
          <pc:docMk/>
          <pc:sldMk cId="808662602" sldId="257"/>
        </pc:sldMkLst>
        <pc:spChg chg="mod">
          <ac:chgData name="James Chapman" userId="3c8adc9b184aeb7d" providerId="LiveId" clId="{2E5FC20F-A94B-4569-B41D-A2E3CA5E8ED5}" dt="2024-12-10T00:21:20.402" v="3216" actId="20577"/>
          <ac:spMkLst>
            <pc:docMk/>
            <pc:sldMk cId="808662602" sldId="257"/>
            <ac:spMk id="3" creationId="{B66FDF7A-9105-9F4F-878F-F4D602820322}"/>
          </ac:spMkLst>
        </pc:spChg>
      </pc:sldChg>
      <pc:sldChg chg="modSp mod">
        <pc:chgData name="James Chapman" userId="3c8adc9b184aeb7d" providerId="LiveId" clId="{2E5FC20F-A94B-4569-B41D-A2E3CA5E8ED5}" dt="2024-12-10T23:11:12.424" v="5127" actId="20577"/>
        <pc:sldMkLst>
          <pc:docMk/>
          <pc:sldMk cId="2701187223" sldId="258"/>
        </pc:sldMkLst>
        <pc:spChg chg="mod">
          <ac:chgData name="James Chapman" userId="3c8adc9b184aeb7d" providerId="LiveId" clId="{2E5FC20F-A94B-4569-B41D-A2E3CA5E8ED5}" dt="2024-12-10T23:11:12.424" v="5127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2E5FC20F-A94B-4569-B41D-A2E3CA5E8ED5}" dt="2024-12-08T05:39:58.940" v="2490" actId="20577"/>
          <ac:spMkLst>
            <pc:docMk/>
            <pc:sldMk cId="2701187223" sldId="258"/>
            <ac:spMk id="3" creationId="{BA33F610-3A0D-4D4C-976E-07C887904982}"/>
          </ac:spMkLst>
        </pc:spChg>
      </pc:sldChg>
      <pc:sldChg chg="addSp modSp add mod">
        <pc:chgData name="James Chapman" userId="3c8adc9b184aeb7d" providerId="LiveId" clId="{2E5FC20F-A94B-4569-B41D-A2E3CA5E8ED5}" dt="2024-12-10T22:08:08.697" v="5044"/>
        <pc:sldMkLst>
          <pc:docMk/>
          <pc:sldMk cId="3531240213" sldId="259"/>
        </pc:sldMkLst>
        <pc:spChg chg="mod">
          <ac:chgData name="James Chapman" userId="3c8adc9b184aeb7d" providerId="LiveId" clId="{2E5FC20F-A94B-4569-B41D-A2E3CA5E8ED5}" dt="2024-12-08T05:02:08.995" v="1396" actId="20577"/>
          <ac:spMkLst>
            <pc:docMk/>
            <pc:sldMk cId="3531240213" sldId="259"/>
            <ac:spMk id="2" creationId="{DEB1A7F2-2DCA-B4ED-32EF-29DA74DEE9C3}"/>
          </ac:spMkLst>
        </pc:spChg>
        <pc:spChg chg="mod">
          <ac:chgData name="James Chapman" userId="3c8adc9b184aeb7d" providerId="LiveId" clId="{2E5FC20F-A94B-4569-B41D-A2E3CA5E8ED5}" dt="2024-12-10T05:53:42.840" v="4920" actId="1076"/>
          <ac:spMkLst>
            <pc:docMk/>
            <pc:sldMk cId="3531240213" sldId="259"/>
            <ac:spMk id="3" creationId="{157A6D5C-9445-14E2-6C5C-E3A218613E82}"/>
          </ac:spMkLst>
        </pc:spChg>
        <pc:spChg chg="add">
          <ac:chgData name="James Chapman" userId="3c8adc9b184aeb7d" providerId="LiveId" clId="{2E5FC20F-A94B-4569-B41D-A2E3CA5E8ED5}" dt="2024-12-10T05:51:34.010" v="4876"/>
          <ac:spMkLst>
            <pc:docMk/>
            <pc:sldMk cId="3531240213" sldId="259"/>
            <ac:spMk id="5" creationId="{966492D3-CA61-C50B-4D94-A80C952BA08A}"/>
          </ac:spMkLst>
        </pc:spChg>
        <pc:spChg chg="add mod">
          <ac:chgData name="James Chapman" userId="3c8adc9b184aeb7d" providerId="LiveId" clId="{2E5FC20F-A94B-4569-B41D-A2E3CA5E8ED5}" dt="2024-12-10T05:51:48.915" v="4879" actId="1076"/>
          <ac:spMkLst>
            <pc:docMk/>
            <pc:sldMk cId="3531240213" sldId="259"/>
            <ac:spMk id="6" creationId="{6408EA3C-6A3B-6E5C-0143-464F849A65A4}"/>
          </ac:spMkLst>
        </pc:spChg>
        <pc:spChg chg="add">
          <ac:chgData name="James Chapman" userId="3c8adc9b184aeb7d" providerId="LiveId" clId="{2E5FC20F-A94B-4569-B41D-A2E3CA5E8ED5}" dt="2024-12-10T05:52:03.146" v="4880"/>
          <ac:spMkLst>
            <pc:docMk/>
            <pc:sldMk cId="3531240213" sldId="259"/>
            <ac:spMk id="7" creationId="{621CE3D1-C77F-FFBB-BDEB-2A0006CF740F}"/>
          </ac:spMkLst>
        </pc:spChg>
        <pc:graphicFrameChg chg="add mod">
          <ac:chgData name="James Chapman" userId="3c8adc9b184aeb7d" providerId="LiveId" clId="{2E5FC20F-A94B-4569-B41D-A2E3CA5E8ED5}" dt="2024-12-10T22:08:08.697" v="5044"/>
          <ac:graphicFrameMkLst>
            <pc:docMk/>
            <pc:sldMk cId="3531240213" sldId="259"/>
            <ac:graphicFrameMk id="10" creationId="{E2B353A7-B203-E068-A5FC-2BC6CFCA66A3}"/>
          </ac:graphicFrameMkLst>
        </pc:graphicFrameChg>
        <pc:picChg chg="add mod">
          <ac:chgData name="James Chapman" userId="3c8adc9b184aeb7d" providerId="LiveId" clId="{2E5FC20F-A94B-4569-B41D-A2E3CA5E8ED5}" dt="2024-12-10T05:53:36.197" v="4919" actId="1076"/>
          <ac:picMkLst>
            <pc:docMk/>
            <pc:sldMk cId="3531240213" sldId="259"/>
            <ac:picMk id="8" creationId="{45361D2A-F7C9-0172-9599-F6D02ECEFE78}"/>
          </ac:picMkLst>
        </pc:picChg>
      </pc:sldChg>
      <pc:sldChg chg="modSp add del mod">
        <pc:chgData name="James Chapman" userId="3c8adc9b184aeb7d" providerId="LiveId" clId="{2E5FC20F-A94B-4569-B41D-A2E3CA5E8ED5}" dt="2024-12-08T04:23:45.792" v="67"/>
        <pc:sldMkLst>
          <pc:docMk/>
          <pc:sldMk cId="4252776837" sldId="259"/>
        </pc:sldMkLst>
      </pc:sldChg>
      <pc:sldChg chg="modSp add del mod">
        <pc:chgData name="James Chapman" userId="3c8adc9b184aeb7d" providerId="LiveId" clId="{2E5FC20F-A94B-4569-B41D-A2E3CA5E8ED5}" dt="2024-12-08T04:39:31.927" v="485" actId="47"/>
        <pc:sldMkLst>
          <pc:docMk/>
          <pc:sldMk cId="1587958275" sldId="260"/>
        </pc:sldMkLst>
      </pc:sldChg>
      <pc:sldChg chg="modSp add del mod">
        <pc:chgData name="James Chapman" userId="3c8adc9b184aeb7d" providerId="LiveId" clId="{2E5FC20F-A94B-4569-B41D-A2E3CA5E8ED5}" dt="2024-12-08T04:40:20.333" v="502" actId="47"/>
        <pc:sldMkLst>
          <pc:docMk/>
          <pc:sldMk cId="3548583369" sldId="260"/>
        </pc:sldMkLst>
      </pc:sldChg>
      <pc:sldChg chg="modSp add mod">
        <pc:chgData name="James Chapman" userId="3c8adc9b184aeb7d" providerId="LiveId" clId="{2E5FC20F-A94B-4569-B41D-A2E3CA5E8ED5}" dt="2024-12-10T23:30:43.929" v="5220" actId="113"/>
        <pc:sldMkLst>
          <pc:docMk/>
          <pc:sldMk cId="1235411270" sldId="261"/>
        </pc:sldMkLst>
        <pc:spChg chg="mod">
          <ac:chgData name="James Chapman" userId="3c8adc9b184aeb7d" providerId="LiveId" clId="{2E5FC20F-A94B-4569-B41D-A2E3CA5E8ED5}" dt="2024-12-08T05:02:15.822" v="1397"/>
          <ac:spMkLst>
            <pc:docMk/>
            <pc:sldMk cId="1235411270" sldId="261"/>
            <ac:spMk id="2" creationId="{1A2A47EE-F89E-C7A1-D360-24E73F1CA354}"/>
          </ac:spMkLst>
        </pc:spChg>
        <pc:spChg chg="mod">
          <ac:chgData name="James Chapman" userId="3c8adc9b184aeb7d" providerId="LiveId" clId="{2E5FC20F-A94B-4569-B41D-A2E3CA5E8ED5}" dt="2024-12-10T23:30:43.929" v="5220" actId="113"/>
          <ac:spMkLst>
            <pc:docMk/>
            <pc:sldMk cId="1235411270" sldId="261"/>
            <ac:spMk id="3" creationId="{69007E49-BDFC-8B8B-238B-025A6C01C937}"/>
          </ac:spMkLst>
        </pc:spChg>
      </pc:sldChg>
      <pc:sldChg chg="modSp add del mod">
        <pc:chgData name="James Chapman" userId="3c8adc9b184aeb7d" providerId="LiveId" clId="{2E5FC20F-A94B-4569-B41D-A2E3CA5E8ED5}" dt="2024-12-08T04:39:31.211" v="484" actId="47"/>
        <pc:sldMkLst>
          <pc:docMk/>
          <pc:sldMk cId="1258277850" sldId="261"/>
        </pc:sldMkLst>
      </pc:sldChg>
      <pc:sldChg chg="modSp add mod ord">
        <pc:chgData name="James Chapman" userId="3c8adc9b184aeb7d" providerId="LiveId" clId="{2E5FC20F-A94B-4569-B41D-A2E3CA5E8ED5}" dt="2024-12-10T02:07:14.857" v="4230" actId="20577"/>
        <pc:sldMkLst>
          <pc:docMk/>
          <pc:sldMk cId="289690460" sldId="262"/>
        </pc:sldMkLst>
        <pc:spChg chg="mod">
          <ac:chgData name="James Chapman" userId="3c8adc9b184aeb7d" providerId="LiveId" clId="{2E5FC20F-A94B-4569-B41D-A2E3CA5E8ED5}" dt="2024-12-08T05:02:21.492" v="1398"/>
          <ac:spMkLst>
            <pc:docMk/>
            <pc:sldMk cId="289690460" sldId="262"/>
            <ac:spMk id="2" creationId="{5464AECE-578C-B3FD-7367-2D9AA11A1A55}"/>
          </ac:spMkLst>
        </pc:spChg>
        <pc:spChg chg="mod">
          <ac:chgData name="James Chapman" userId="3c8adc9b184aeb7d" providerId="LiveId" clId="{2E5FC20F-A94B-4569-B41D-A2E3CA5E8ED5}" dt="2024-12-10T02:07:14.857" v="4230" actId="20577"/>
          <ac:spMkLst>
            <pc:docMk/>
            <pc:sldMk cId="289690460" sldId="262"/>
            <ac:spMk id="3" creationId="{7BBA7459-31E4-5CFF-8A63-71BA441354A1}"/>
          </ac:spMkLst>
        </pc:spChg>
      </pc:sldChg>
      <pc:sldChg chg="add del">
        <pc:chgData name="James Chapman" userId="3c8adc9b184aeb7d" providerId="LiveId" clId="{2E5FC20F-A94B-4569-B41D-A2E3CA5E8ED5}" dt="2024-12-08T04:39:30.435" v="483" actId="47"/>
        <pc:sldMkLst>
          <pc:docMk/>
          <pc:sldMk cId="3409376425" sldId="262"/>
        </pc:sldMkLst>
      </pc:sldChg>
      <pc:sldChg chg="addSp modSp add mod">
        <pc:chgData name="James Chapman" userId="3c8adc9b184aeb7d" providerId="LiveId" clId="{2E5FC20F-A94B-4569-B41D-A2E3CA5E8ED5}" dt="2024-12-10T02:12:40.638" v="4236" actId="732"/>
        <pc:sldMkLst>
          <pc:docMk/>
          <pc:sldMk cId="1221696249" sldId="263"/>
        </pc:sldMkLst>
        <pc:spChg chg="mod">
          <ac:chgData name="James Chapman" userId="3c8adc9b184aeb7d" providerId="LiveId" clId="{2E5FC20F-A94B-4569-B41D-A2E3CA5E8ED5}" dt="2024-12-08T05:02:24.973" v="1399"/>
          <ac:spMkLst>
            <pc:docMk/>
            <pc:sldMk cId="1221696249" sldId="263"/>
            <ac:spMk id="2" creationId="{07B7BDE6-00FC-01C0-C7DA-34E4230182DD}"/>
          </ac:spMkLst>
        </pc:spChg>
        <pc:spChg chg="mod">
          <ac:chgData name="James Chapman" userId="3c8adc9b184aeb7d" providerId="LiveId" clId="{2E5FC20F-A94B-4569-B41D-A2E3CA5E8ED5}" dt="2024-12-08T05:11:17.053" v="1709" actId="15"/>
          <ac:spMkLst>
            <pc:docMk/>
            <pc:sldMk cId="1221696249" sldId="263"/>
            <ac:spMk id="3" creationId="{EA964A32-5A3F-9B09-D346-6F915A73EADF}"/>
          </ac:spMkLst>
        </pc:spChg>
        <pc:picChg chg="add mod modCrop">
          <ac:chgData name="James Chapman" userId="3c8adc9b184aeb7d" providerId="LiveId" clId="{2E5FC20F-A94B-4569-B41D-A2E3CA5E8ED5}" dt="2024-12-10T02:12:40.638" v="4236" actId="732"/>
          <ac:picMkLst>
            <pc:docMk/>
            <pc:sldMk cId="1221696249" sldId="263"/>
            <ac:picMk id="6" creationId="{4D068239-EEB5-8FCB-3939-D9C0C631530A}"/>
          </ac:picMkLst>
        </pc:picChg>
      </pc:sldChg>
      <pc:sldChg chg="add del">
        <pc:chgData name="James Chapman" userId="3c8adc9b184aeb7d" providerId="LiveId" clId="{2E5FC20F-A94B-4569-B41D-A2E3CA5E8ED5}" dt="2024-12-08T04:39:29.680" v="482" actId="47"/>
        <pc:sldMkLst>
          <pc:docMk/>
          <pc:sldMk cId="3992942908" sldId="263"/>
        </pc:sldMkLst>
      </pc:sldChg>
      <pc:sldChg chg="modSp add mod">
        <pc:chgData name="James Chapman" userId="3c8adc9b184aeb7d" providerId="LiveId" clId="{2E5FC20F-A94B-4569-B41D-A2E3CA5E8ED5}" dt="2024-12-10T23:13:32.619" v="5152" actId="20577"/>
        <pc:sldMkLst>
          <pc:docMk/>
          <pc:sldMk cId="2824421324" sldId="264"/>
        </pc:sldMkLst>
        <pc:spChg chg="mod">
          <ac:chgData name="James Chapman" userId="3c8adc9b184aeb7d" providerId="LiveId" clId="{2E5FC20F-A94B-4569-B41D-A2E3CA5E8ED5}" dt="2024-12-08T04:47:54.518" v="828" actId="20577"/>
          <ac:spMkLst>
            <pc:docMk/>
            <pc:sldMk cId="2824421324" sldId="264"/>
            <ac:spMk id="2" creationId="{771953F4-3572-9453-3715-020918D1BCA6}"/>
          </ac:spMkLst>
        </pc:spChg>
        <pc:spChg chg="mod">
          <ac:chgData name="James Chapman" userId="3c8adc9b184aeb7d" providerId="LiveId" clId="{2E5FC20F-A94B-4569-B41D-A2E3CA5E8ED5}" dt="2024-12-10T23:13:32.619" v="5152" actId="20577"/>
          <ac:spMkLst>
            <pc:docMk/>
            <pc:sldMk cId="2824421324" sldId="264"/>
            <ac:spMk id="3" creationId="{797D6501-2A34-1409-33EC-9A2BD6D8A1AF}"/>
          </ac:spMkLst>
        </pc:spChg>
      </pc:sldChg>
      <pc:sldChg chg="modSp add del mod">
        <pc:chgData name="James Chapman" userId="3c8adc9b184aeb7d" providerId="LiveId" clId="{2E5FC20F-A94B-4569-B41D-A2E3CA5E8ED5}" dt="2024-12-10T05:44:55.731" v="4784" actId="47"/>
        <pc:sldMkLst>
          <pc:docMk/>
          <pc:sldMk cId="2069198653" sldId="265"/>
        </pc:sldMkLst>
        <pc:spChg chg="mod">
          <ac:chgData name="James Chapman" userId="3c8adc9b184aeb7d" providerId="LiveId" clId="{2E5FC20F-A94B-4569-B41D-A2E3CA5E8ED5}" dt="2024-12-10T00:21:33.677" v="3217" actId="20577"/>
          <ac:spMkLst>
            <pc:docMk/>
            <pc:sldMk cId="2069198653" sldId="265"/>
            <ac:spMk id="3" creationId="{0F740A2A-328E-2AE3-1B20-CE1820578EEE}"/>
          </ac:spMkLst>
        </pc:spChg>
      </pc:sldChg>
      <pc:sldChg chg="modSp add mod">
        <pc:chgData name="James Chapman" userId="3c8adc9b184aeb7d" providerId="LiveId" clId="{2E5FC20F-A94B-4569-B41D-A2E3CA5E8ED5}" dt="2024-12-08T05:02:28.741" v="1400"/>
        <pc:sldMkLst>
          <pc:docMk/>
          <pc:sldMk cId="3343722390" sldId="266"/>
        </pc:sldMkLst>
        <pc:spChg chg="mod">
          <ac:chgData name="James Chapman" userId="3c8adc9b184aeb7d" providerId="LiveId" clId="{2E5FC20F-A94B-4569-B41D-A2E3CA5E8ED5}" dt="2024-12-08T05:02:28.741" v="1400"/>
          <ac:spMkLst>
            <pc:docMk/>
            <pc:sldMk cId="3343722390" sldId="266"/>
            <ac:spMk id="2" creationId="{5DEE0647-9D32-CEE2-73E5-6C9781A4549C}"/>
          </ac:spMkLst>
        </pc:spChg>
        <pc:spChg chg="mod">
          <ac:chgData name="James Chapman" userId="3c8adc9b184aeb7d" providerId="LiveId" clId="{2E5FC20F-A94B-4569-B41D-A2E3CA5E8ED5}" dt="2024-12-08T05:00:56.572" v="1395" actId="14100"/>
          <ac:spMkLst>
            <pc:docMk/>
            <pc:sldMk cId="3343722390" sldId="266"/>
            <ac:spMk id="3" creationId="{FA6F363A-28BA-F660-2EA5-8F88BF94461E}"/>
          </ac:spMkLst>
        </pc:spChg>
      </pc:sldChg>
      <pc:sldChg chg="modSp add del mod">
        <pc:chgData name="James Chapman" userId="3c8adc9b184aeb7d" providerId="LiveId" clId="{2E5FC20F-A94B-4569-B41D-A2E3CA5E8ED5}" dt="2024-12-10T01:56:42.475" v="3986" actId="47"/>
        <pc:sldMkLst>
          <pc:docMk/>
          <pc:sldMk cId="2020332933" sldId="267"/>
        </pc:sldMkLst>
      </pc:sldChg>
      <pc:sldChg chg="modSp add mod ord">
        <pc:chgData name="James Chapman" userId="3c8adc9b184aeb7d" providerId="LiveId" clId="{2E5FC20F-A94B-4569-B41D-A2E3CA5E8ED5}" dt="2024-12-08T05:12:26.723" v="1754" actId="20577"/>
        <pc:sldMkLst>
          <pc:docMk/>
          <pc:sldMk cId="386903604" sldId="268"/>
        </pc:sldMkLst>
        <pc:spChg chg="mod">
          <ac:chgData name="James Chapman" userId="3c8adc9b184aeb7d" providerId="LiveId" clId="{2E5FC20F-A94B-4569-B41D-A2E3CA5E8ED5}" dt="2024-12-08T05:11:54.753" v="1721" actId="20577"/>
          <ac:spMkLst>
            <pc:docMk/>
            <pc:sldMk cId="386903604" sldId="268"/>
            <ac:spMk id="2" creationId="{9CEE67B2-CCA6-7299-D45A-EBD8744DD360}"/>
          </ac:spMkLst>
        </pc:spChg>
        <pc:spChg chg="mod">
          <ac:chgData name="James Chapman" userId="3c8adc9b184aeb7d" providerId="LiveId" clId="{2E5FC20F-A94B-4569-B41D-A2E3CA5E8ED5}" dt="2024-12-08T05:12:26.723" v="1754" actId="20577"/>
          <ac:spMkLst>
            <pc:docMk/>
            <pc:sldMk cId="386903604" sldId="268"/>
            <ac:spMk id="3" creationId="{90DA1623-0F59-C51E-B42A-F4F233288E56}"/>
          </ac:spMkLst>
        </pc:spChg>
      </pc:sldChg>
      <pc:sldChg chg="addSp delSp modSp add mod">
        <pc:chgData name="James Chapman" userId="3c8adc9b184aeb7d" providerId="LiveId" clId="{2E5FC20F-A94B-4569-B41D-A2E3CA5E8ED5}" dt="2024-12-08T05:22:11.335" v="1933" actId="20577"/>
        <pc:sldMkLst>
          <pc:docMk/>
          <pc:sldMk cId="15199121" sldId="269"/>
        </pc:sldMkLst>
        <pc:spChg chg="mod">
          <ac:chgData name="James Chapman" userId="3c8adc9b184aeb7d" providerId="LiveId" clId="{2E5FC20F-A94B-4569-B41D-A2E3CA5E8ED5}" dt="2024-12-08T05:15:20.348" v="1776" actId="14100"/>
          <ac:spMkLst>
            <pc:docMk/>
            <pc:sldMk cId="15199121" sldId="269"/>
            <ac:spMk id="3" creationId="{A0EEABFB-A35F-5A28-4752-56DA3B426584}"/>
          </ac:spMkLst>
        </pc:spChg>
        <pc:spChg chg="add del mod">
          <ac:chgData name="James Chapman" userId="3c8adc9b184aeb7d" providerId="LiveId" clId="{2E5FC20F-A94B-4569-B41D-A2E3CA5E8ED5}" dt="2024-12-08T05:22:10.980" v="1931" actId="20577"/>
          <ac:spMkLst>
            <pc:docMk/>
            <pc:sldMk cId="15199121" sldId="269"/>
            <ac:spMk id="5" creationId="{010B8A8B-2F34-08BC-3484-C2A2A1B9F7CB}"/>
          </ac:spMkLst>
        </pc:spChg>
        <pc:spChg chg="add mod">
          <ac:chgData name="James Chapman" userId="3c8adc9b184aeb7d" providerId="LiveId" clId="{2E5FC20F-A94B-4569-B41D-A2E3CA5E8ED5}" dt="2024-12-08T05:22:11.335" v="1933" actId="20577"/>
          <ac:spMkLst>
            <pc:docMk/>
            <pc:sldMk cId="15199121" sldId="269"/>
            <ac:spMk id="6" creationId="{23FEE953-AE8B-F1E9-874B-0E636EFBAEBC}"/>
          </ac:spMkLst>
        </pc:spChg>
      </pc:sldChg>
      <pc:sldChg chg="addSp modSp add mod">
        <pc:chgData name="James Chapman" userId="3c8adc9b184aeb7d" providerId="LiveId" clId="{2E5FC20F-A94B-4569-B41D-A2E3CA5E8ED5}" dt="2024-12-10T23:25:42.720" v="5178" actId="1076"/>
        <pc:sldMkLst>
          <pc:docMk/>
          <pc:sldMk cId="2080508254" sldId="270"/>
        </pc:sldMkLst>
        <pc:spChg chg="mod">
          <ac:chgData name="James Chapman" userId="3c8adc9b184aeb7d" providerId="LiveId" clId="{2E5FC20F-A94B-4569-B41D-A2E3CA5E8ED5}" dt="2024-12-08T05:32:41.091" v="2175" actId="20577"/>
          <ac:spMkLst>
            <pc:docMk/>
            <pc:sldMk cId="2080508254" sldId="270"/>
            <ac:spMk id="3" creationId="{FA8F7C26-B0F1-836C-6E20-12B899B720B1}"/>
          </ac:spMkLst>
        </pc:spChg>
        <pc:graphicFrameChg chg="add mod modGraphic">
          <ac:chgData name="James Chapman" userId="3c8adc9b184aeb7d" providerId="LiveId" clId="{2E5FC20F-A94B-4569-B41D-A2E3CA5E8ED5}" dt="2024-12-10T23:25:42.720" v="5178" actId="1076"/>
          <ac:graphicFrameMkLst>
            <pc:docMk/>
            <pc:sldMk cId="2080508254" sldId="270"/>
            <ac:graphicFrameMk id="7" creationId="{4C552DDC-7AAB-03E1-EE1C-35EA9332387D}"/>
          </ac:graphicFrameMkLst>
        </pc:graphicFrameChg>
        <pc:picChg chg="mod">
          <ac:chgData name="James Chapman" userId="3c8adc9b184aeb7d" providerId="LiveId" clId="{2E5FC20F-A94B-4569-B41D-A2E3CA5E8ED5}" dt="2024-12-10T23:25:30.442" v="5177" actId="1076"/>
          <ac:picMkLst>
            <pc:docMk/>
            <pc:sldMk cId="2080508254" sldId="270"/>
            <ac:picMk id="8" creationId="{F8D6E673-55E7-1410-0E63-045A1183E612}"/>
          </ac:picMkLst>
        </pc:picChg>
      </pc:sldChg>
      <pc:sldChg chg="add del">
        <pc:chgData name="James Chapman" userId="3c8adc9b184aeb7d" providerId="LiveId" clId="{2E5FC20F-A94B-4569-B41D-A2E3CA5E8ED5}" dt="2024-12-08T05:31:37.801" v="2127"/>
        <pc:sldMkLst>
          <pc:docMk/>
          <pc:sldMk cId="1323866160" sldId="271"/>
        </pc:sldMkLst>
      </pc:sldChg>
      <pc:sldChg chg="modSp add mod">
        <pc:chgData name="James Chapman" userId="3c8adc9b184aeb7d" providerId="LiveId" clId="{2E5FC20F-A94B-4569-B41D-A2E3CA5E8ED5}" dt="2024-12-10T05:46:51.618" v="4811" actId="20577"/>
        <pc:sldMkLst>
          <pc:docMk/>
          <pc:sldMk cId="3491383561" sldId="271"/>
        </pc:sldMkLst>
        <pc:spChg chg="mod">
          <ac:chgData name="James Chapman" userId="3c8adc9b184aeb7d" providerId="LiveId" clId="{2E5FC20F-A94B-4569-B41D-A2E3CA5E8ED5}" dt="2024-12-08T05:32:07.713" v="2140" actId="20577"/>
          <ac:spMkLst>
            <pc:docMk/>
            <pc:sldMk cId="3491383561" sldId="271"/>
            <ac:spMk id="2" creationId="{94F85EA8-A1A2-F9D0-D3C5-18FDEB1D30D0}"/>
          </ac:spMkLst>
        </pc:spChg>
        <pc:spChg chg="mod">
          <ac:chgData name="James Chapman" userId="3c8adc9b184aeb7d" providerId="LiveId" clId="{2E5FC20F-A94B-4569-B41D-A2E3CA5E8ED5}" dt="2024-12-10T05:46:51.618" v="4811" actId="20577"/>
          <ac:spMkLst>
            <pc:docMk/>
            <pc:sldMk cId="3491383561" sldId="271"/>
            <ac:spMk id="3" creationId="{3C7E98BA-E0C6-872A-8B3F-667773D81718}"/>
          </ac:spMkLst>
        </pc:spChg>
      </pc:sldChg>
      <pc:sldChg chg="addSp delSp modSp add mod">
        <pc:chgData name="James Chapman" userId="3c8adc9b184aeb7d" providerId="LiveId" clId="{2E5FC20F-A94B-4569-B41D-A2E3CA5E8ED5}" dt="2024-12-10T23:34:46.856" v="5227" actId="14100"/>
        <pc:sldMkLst>
          <pc:docMk/>
          <pc:sldMk cId="2035019605" sldId="272"/>
        </pc:sldMkLst>
        <pc:spChg chg="mod">
          <ac:chgData name="James Chapman" userId="3c8adc9b184aeb7d" providerId="LiveId" clId="{2E5FC20F-A94B-4569-B41D-A2E3CA5E8ED5}" dt="2024-12-10T23:34:25.526" v="5226" actId="20577"/>
          <ac:spMkLst>
            <pc:docMk/>
            <pc:sldMk cId="2035019605" sldId="272"/>
            <ac:spMk id="3" creationId="{E1FAFE57-AF68-1CA7-D18C-77CF28AA219F}"/>
          </ac:spMkLst>
        </pc:spChg>
        <pc:picChg chg="add mod">
          <ac:chgData name="James Chapman" userId="3c8adc9b184aeb7d" providerId="LiveId" clId="{2E5FC20F-A94B-4569-B41D-A2E3CA5E8ED5}" dt="2024-12-10T23:25:24.003" v="5175" actId="1076"/>
          <ac:picMkLst>
            <pc:docMk/>
            <pc:sldMk cId="2035019605" sldId="272"/>
            <ac:picMk id="5" creationId="{79E62CCC-70F9-CAC9-C3D5-A60A6537D94B}"/>
          </ac:picMkLst>
        </pc:picChg>
        <pc:picChg chg="add mod">
          <ac:chgData name="James Chapman" userId="3c8adc9b184aeb7d" providerId="LiveId" clId="{2E5FC20F-A94B-4569-B41D-A2E3CA5E8ED5}" dt="2024-12-10T23:34:46.856" v="5227" actId="14100"/>
          <ac:picMkLst>
            <pc:docMk/>
            <pc:sldMk cId="2035019605" sldId="272"/>
            <ac:picMk id="8194" creationId="{8B20CFBA-1E70-2385-03A6-D157B742259D}"/>
          </ac:picMkLst>
        </pc:picChg>
      </pc:sldChg>
      <pc:sldChg chg="addSp delSp modSp add mod">
        <pc:chgData name="James Chapman" userId="3c8adc9b184aeb7d" providerId="LiveId" clId="{2E5FC20F-A94B-4569-B41D-A2E3CA5E8ED5}" dt="2024-12-11T02:13:55.842" v="6192" actId="15"/>
        <pc:sldMkLst>
          <pc:docMk/>
          <pc:sldMk cId="3748103922" sldId="273"/>
        </pc:sldMkLst>
        <pc:spChg chg="mod">
          <ac:chgData name="James Chapman" userId="3c8adc9b184aeb7d" providerId="LiveId" clId="{2E5FC20F-A94B-4569-B41D-A2E3CA5E8ED5}" dt="2024-12-08T05:36:29.821" v="2338" actId="20577"/>
          <ac:spMkLst>
            <pc:docMk/>
            <pc:sldMk cId="3748103922" sldId="273"/>
            <ac:spMk id="2" creationId="{49200C9B-7EDB-4FB0-6128-A5DF5F48A721}"/>
          </ac:spMkLst>
        </pc:spChg>
        <pc:spChg chg="mod">
          <ac:chgData name="James Chapman" userId="3c8adc9b184aeb7d" providerId="LiveId" clId="{2E5FC20F-A94B-4569-B41D-A2E3CA5E8ED5}" dt="2024-12-11T02:13:55.842" v="6192" actId="15"/>
          <ac:spMkLst>
            <pc:docMk/>
            <pc:sldMk cId="3748103922" sldId="273"/>
            <ac:spMk id="3" creationId="{DBA63F4C-075D-FFB9-B2BD-2AA91C21F61A}"/>
          </ac:spMkLst>
        </pc:spChg>
        <pc:spChg chg="add del mod ord">
          <ac:chgData name="James Chapman" userId="3c8adc9b184aeb7d" providerId="LiveId" clId="{2E5FC20F-A94B-4569-B41D-A2E3CA5E8ED5}" dt="2024-12-10T23:40:50.381" v="5246" actId="478"/>
          <ac:spMkLst>
            <pc:docMk/>
            <pc:sldMk cId="3748103922" sldId="273"/>
            <ac:spMk id="8" creationId="{D4F284B2-8B44-1B9A-2FB9-7EC3B6218365}"/>
          </ac:spMkLst>
        </pc:spChg>
        <pc:spChg chg="add mod">
          <ac:chgData name="James Chapman" userId="3c8adc9b184aeb7d" providerId="LiveId" clId="{2E5FC20F-A94B-4569-B41D-A2E3CA5E8ED5}" dt="2024-12-11T00:26:59.494" v="5796" actId="1076"/>
          <ac:spMkLst>
            <pc:docMk/>
            <pc:sldMk cId="3748103922" sldId="273"/>
            <ac:spMk id="9" creationId="{64D37D33-F117-1822-8974-06241A88DEA8}"/>
          </ac:spMkLst>
        </pc:spChg>
        <pc:picChg chg="add del mod">
          <ac:chgData name="James Chapman" userId="3c8adc9b184aeb7d" providerId="LiveId" clId="{2E5FC20F-A94B-4569-B41D-A2E3CA5E8ED5}" dt="2024-12-10T23:38:49.385" v="5231" actId="478"/>
          <ac:picMkLst>
            <pc:docMk/>
            <pc:sldMk cId="3748103922" sldId="273"/>
            <ac:picMk id="6" creationId="{CCDD1120-51EB-F30D-758A-9D9B4871F6DB}"/>
          </ac:picMkLst>
        </pc:picChg>
        <pc:picChg chg="add mod ord">
          <ac:chgData name="James Chapman" userId="3c8adc9b184aeb7d" providerId="LiveId" clId="{2E5FC20F-A94B-4569-B41D-A2E3CA5E8ED5}" dt="2024-12-11T00:03:54.252" v="5392" actId="1076"/>
          <ac:picMkLst>
            <pc:docMk/>
            <pc:sldMk cId="3748103922" sldId="273"/>
            <ac:picMk id="7" creationId="{4CA9FF4C-6672-3306-1792-B082FDC7D79D}"/>
          </ac:picMkLst>
        </pc:picChg>
      </pc:sldChg>
      <pc:sldChg chg="addSp delSp modSp add mod">
        <pc:chgData name="James Chapman" userId="3c8adc9b184aeb7d" providerId="LiveId" clId="{2E5FC20F-A94B-4569-B41D-A2E3CA5E8ED5}" dt="2024-12-11T01:19:21.271" v="5934" actId="20577"/>
        <pc:sldMkLst>
          <pc:docMk/>
          <pc:sldMk cId="3526531208" sldId="274"/>
        </pc:sldMkLst>
        <pc:spChg chg="mod">
          <ac:chgData name="James Chapman" userId="3c8adc9b184aeb7d" providerId="LiveId" clId="{2E5FC20F-A94B-4569-B41D-A2E3CA5E8ED5}" dt="2024-12-11T01:19:21.271" v="5934" actId="20577"/>
          <ac:spMkLst>
            <pc:docMk/>
            <pc:sldMk cId="3526531208" sldId="274"/>
            <ac:spMk id="3" creationId="{24BFF6C3-1CB6-0AC2-28D2-32A240F992A0}"/>
          </ac:spMkLst>
        </pc:spChg>
        <pc:spChg chg="add mod">
          <ac:chgData name="James Chapman" userId="3c8adc9b184aeb7d" providerId="LiveId" clId="{2E5FC20F-A94B-4569-B41D-A2E3CA5E8ED5}" dt="2024-12-11T01:18:55.890" v="5924" actId="1076"/>
          <ac:spMkLst>
            <pc:docMk/>
            <pc:sldMk cId="3526531208" sldId="274"/>
            <ac:spMk id="7" creationId="{D9B469D2-A890-6595-1D87-81C82859CE2D}"/>
          </ac:spMkLst>
        </pc:spChg>
        <pc:picChg chg="add del">
          <ac:chgData name="James Chapman" userId="3c8adc9b184aeb7d" providerId="LiveId" clId="{2E5FC20F-A94B-4569-B41D-A2E3CA5E8ED5}" dt="2024-12-10T23:38:45.201" v="5229" actId="22"/>
          <ac:picMkLst>
            <pc:docMk/>
            <pc:sldMk cId="3526531208" sldId="274"/>
            <ac:picMk id="6" creationId="{9C0D90E9-5B9C-8C6D-9CE1-126BFFFE7DFF}"/>
          </ac:picMkLst>
        </pc:picChg>
      </pc:sldChg>
      <pc:sldChg chg="addSp delSp modSp add mod ord">
        <pc:chgData name="James Chapman" userId="3c8adc9b184aeb7d" providerId="LiveId" clId="{2E5FC20F-A94B-4569-B41D-A2E3CA5E8ED5}" dt="2024-12-11T00:07:01.607" v="5445" actId="1076"/>
        <pc:sldMkLst>
          <pc:docMk/>
          <pc:sldMk cId="2390308273" sldId="275"/>
        </pc:sldMkLst>
        <pc:spChg chg="mod">
          <ac:chgData name="James Chapman" userId="3c8adc9b184aeb7d" providerId="LiveId" clId="{2E5FC20F-A94B-4569-B41D-A2E3CA5E8ED5}" dt="2024-12-11T00:04:39.290" v="5397" actId="20577"/>
          <ac:spMkLst>
            <pc:docMk/>
            <pc:sldMk cId="2390308273" sldId="275"/>
            <ac:spMk id="2" creationId="{630EC6A0-2854-12F8-F4E2-E3F1A626B62D}"/>
          </ac:spMkLst>
        </pc:spChg>
        <pc:spChg chg="del mod">
          <ac:chgData name="James Chapman" userId="3c8adc9b184aeb7d" providerId="LiveId" clId="{2E5FC20F-A94B-4569-B41D-A2E3CA5E8ED5}" dt="2024-12-10T03:18:45.233" v="4524" actId="478"/>
          <ac:spMkLst>
            <pc:docMk/>
            <pc:sldMk cId="2390308273" sldId="275"/>
            <ac:spMk id="3" creationId="{0F4573E9-1E07-324A-DA9C-DDAC5BD67E9F}"/>
          </ac:spMkLst>
        </pc:spChg>
        <pc:spChg chg="add del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17" creationId="{D06879B3-91DE-1657-CF7F-79761CF70C33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18" creationId="{51559AF2-5768-2E5A-ABDF-E7C5C29E4EF8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19" creationId="{2341487D-29B9-E7F9-D851-EBF0E561FE2B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0" creationId="{F8BD074A-2ABD-9103-E677-41FD3364171F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1" creationId="{FA9D0982-8BB0-20F8-A07E-6A33D21130EB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2" creationId="{D88ED47C-BF6A-82FB-6044-EFB49D89479A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3" creationId="{7B216B35-A070-8A68-074D-90FE93148478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4" creationId="{E13D4A84-C87C-82BE-0011-C9738F039B83}"/>
          </ac:spMkLst>
        </pc:spChg>
        <pc:spChg chg="add del mod">
          <ac:chgData name="James Chapman" userId="3c8adc9b184aeb7d" providerId="LiveId" clId="{2E5FC20F-A94B-4569-B41D-A2E3CA5E8ED5}" dt="2024-12-11T00:06:49.645" v="5444" actId="478"/>
          <ac:spMkLst>
            <pc:docMk/>
            <pc:sldMk cId="2390308273" sldId="275"/>
            <ac:spMk id="28" creationId="{65F36BF7-BC5B-8E55-78B3-5EDFC33C1529}"/>
          </ac:spMkLst>
        </pc:spChg>
        <pc:spChg chg="add mod">
          <ac:chgData name="James Chapman" userId="3c8adc9b184aeb7d" providerId="LiveId" clId="{2E5FC20F-A94B-4569-B41D-A2E3CA5E8ED5}" dt="2024-12-11T00:07:01.607" v="5445" actId="1076"/>
          <ac:spMkLst>
            <pc:docMk/>
            <pc:sldMk cId="2390308273" sldId="275"/>
            <ac:spMk id="29" creationId="{9668A91E-3F99-09E1-4832-9E8FC8F0D031}"/>
          </ac:spMkLst>
        </pc:spChg>
        <pc:graphicFrameChg chg="add del mod modGraphic">
          <ac:chgData name="James Chapman" userId="3c8adc9b184aeb7d" providerId="LiveId" clId="{2E5FC20F-A94B-4569-B41D-A2E3CA5E8ED5}" dt="2024-12-10T03:05:23.726" v="4278" actId="478"/>
          <ac:graphicFrameMkLst>
            <pc:docMk/>
            <pc:sldMk cId="2390308273" sldId="275"/>
            <ac:graphicFrameMk id="5" creationId="{04D5D4E0-80B6-334E-C5AD-D87337B9A8EC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6" creationId="{BA581796-BDCF-2913-966A-AD91507D598E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7" creationId="{59321371-7211-688E-3267-F0ABB641FBF7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8" creationId="{B513E23C-92DC-1EB1-285B-EB0F9BFBFACB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9" creationId="{6FD48AF3-19D3-83C2-1A44-47DA5A070271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10" creationId="{3AAB14E3-3EBE-D4E9-72E4-1744484673A0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11" creationId="{A716C9ED-F6AF-28ED-B999-342243FE0056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12" creationId="{A62E2F88-D03E-401E-60D0-883A73846F5E}"/>
          </ac:graphicFrameMkLst>
        </pc:graphicFrameChg>
        <pc:graphicFrameChg chg="add mod">
          <ac:chgData name="James Chapman" userId="3c8adc9b184aeb7d" providerId="LiveId" clId="{2E5FC20F-A94B-4569-B41D-A2E3CA5E8ED5}" dt="2024-12-10T02:26:35.877" v="4276"/>
          <ac:graphicFrameMkLst>
            <pc:docMk/>
            <pc:sldMk cId="2390308273" sldId="275"/>
            <ac:graphicFrameMk id="13" creationId="{EE0DDA1B-ECE8-9D22-8AD5-A6562E83F707}"/>
          </ac:graphicFrameMkLst>
        </pc:graphicFrameChg>
        <pc:graphicFrameChg chg="add mod modGraphic">
          <ac:chgData name="James Chapman" userId="3c8adc9b184aeb7d" providerId="LiveId" clId="{2E5FC20F-A94B-4569-B41D-A2E3CA5E8ED5}" dt="2024-12-10T03:05:28.755" v="4281" actId="14734"/>
          <ac:graphicFrameMkLst>
            <pc:docMk/>
            <pc:sldMk cId="2390308273" sldId="275"/>
            <ac:graphicFrameMk id="14" creationId="{DF85D093-1743-2B24-295B-46ED1F47A472}"/>
          </ac:graphicFrameMkLst>
        </pc:graphicFrameChg>
        <pc:graphicFrameChg chg="add mod">
          <ac:chgData name="James Chapman" userId="3c8adc9b184aeb7d" providerId="LiveId" clId="{2E5FC20F-A94B-4569-B41D-A2E3CA5E8ED5}" dt="2024-12-10T03:05:30.390" v="4282"/>
          <ac:graphicFrameMkLst>
            <pc:docMk/>
            <pc:sldMk cId="2390308273" sldId="275"/>
            <ac:graphicFrameMk id="15" creationId="{144DB52C-FEDA-76FB-6242-411AB7B0F18F}"/>
          </ac:graphicFrameMkLst>
        </pc:graphicFrameChg>
        <pc:graphicFrameChg chg="add mod">
          <ac:chgData name="James Chapman" userId="3c8adc9b184aeb7d" providerId="LiveId" clId="{2E5FC20F-A94B-4569-B41D-A2E3CA5E8ED5}" dt="2024-12-11T00:07:01.607" v="5445" actId="1076"/>
          <ac:graphicFrameMkLst>
            <pc:docMk/>
            <pc:sldMk cId="2390308273" sldId="275"/>
            <ac:graphicFrameMk id="16" creationId="{D4A5401C-515C-0AED-4F0E-C703584D52EC}"/>
          </ac:graphicFrameMkLst>
        </pc:graphicFrameChg>
        <pc:picChg chg="add del mod modCrop">
          <ac:chgData name="James Chapman" userId="3c8adc9b184aeb7d" providerId="LiveId" clId="{2E5FC20F-A94B-4569-B41D-A2E3CA5E8ED5}" dt="2024-12-11T00:06:45.566" v="5442" actId="478"/>
          <ac:picMkLst>
            <pc:docMk/>
            <pc:sldMk cId="2390308273" sldId="275"/>
            <ac:picMk id="25" creationId="{28BF819F-C40F-8A5D-C0DA-F26CC0568672}"/>
          </ac:picMkLst>
        </pc:picChg>
        <pc:cxnChg chg="add del mod">
          <ac:chgData name="James Chapman" userId="3c8adc9b184aeb7d" providerId="LiveId" clId="{2E5FC20F-A94B-4569-B41D-A2E3CA5E8ED5}" dt="2024-12-11T00:06:46.730" v="5443" actId="478"/>
          <ac:cxnSpMkLst>
            <pc:docMk/>
            <pc:sldMk cId="2390308273" sldId="275"/>
            <ac:cxnSpMk id="27" creationId="{DDC60915-F1FC-A9AA-16AA-6DBBB0A4859C}"/>
          </ac:cxnSpMkLst>
        </pc:cxnChg>
      </pc:sldChg>
      <pc:sldChg chg="add del">
        <pc:chgData name="James Chapman" userId="3c8adc9b184aeb7d" providerId="LiveId" clId="{2E5FC20F-A94B-4569-B41D-A2E3CA5E8ED5}" dt="2024-12-08T05:36:50.410" v="2344" actId="47"/>
        <pc:sldMkLst>
          <pc:docMk/>
          <pc:sldMk cId="4078878181" sldId="275"/>
        </pc:sldMkLst>
      </pc:sldChg>
      <pc:sldChg chg="add del">
        <pc:chgData name="James Chapman" userId="3c8adc9b184aeb7d" providerId="LiveId" clId="{2E5FC20F-A94B-4569-B41D-A2E3CA5E8ED5}" dt="2024-12-08T05:36:51.742" v="2345" actId="47"/>
        <pc:sldMkLst>
          <pc:docMk/>
          <pc:sldMk cId="575024326" sldId="276"/>
        </pc:sldMkLst>
      </pc:sldChg>
      <pc:sldChg chg="modSp add mod ord">
        <pc:chgData name="James Chapman" userId="3c8adc9b184aeb7d" providerId="LiveId" clId="{2E5FC20F-A94B-4569-B41D-A2E3CA5E8ED5}" dt="2024-12-11T01:35:26.836" v="5992" actId="20577"/>
        <pc:sldMkLst>
          <pc:docMk/>
          <pc:sldMk cId="607149829" sldId="276"/>
        </pc:sldMkLst>
        <pc:spChg chg="mod">
          <ac:chgData name="James Chapman" userId="3c8adc9b184aeb7d" providerId="LiveId" clId="{2E5FC20F-A94B-4569-B41D-A2E3CA5E8ED5}" dt="2024-12-08T05:43:33.496" v="2750" actId="20577"/>
          <ac:spMkLst>
            <pc:docMk/>
            <pc:sldMk cId="607149829" sldId="276"/>
            <ac:spMk id="2" creationId="{768C6DFE-9DCE-B03D-FC2F-A945C7DA891C}"/>
          </ac:spMkLst>
        </pc:spChg>
        <pc:spChg chg="mod">
          <ac:chgData name="James Chapman" userId="3c8adc9b184aeb7d" providerId="LiveId" clId="{2E5FC20F-A94B-4569-B41D-A2E3CA5E8ED5}" dt="2024-12-11T01:35:26.836" v="5992" actId="20577"/>
          <ac:spMkLst>
            <pc:docMk/>
            <pc:sldMk cId="607149829" sldId="276"/>
            <ac:spMk id="3" creationId="{A8178D31-438E-EDA6-8D06-952AA1C19584}"/>
          </ac:spMkLst>
        </pc:spChg>
      </pc:sldChg>
      <pc:sldChg chg="add del">
        <pc:chgData name="James Chapman" userId="3c8adc9b184aeb7d" providerId="LiveId" clId="{2E5FC20F-A94B-4569-B41D-A2E3CA5E8ED5}" dt="2024-12-08T05:43:41.921" v="2752" actId="47"/>
        <pc:sldMkLst>
          <pc:docMk/>
          <pc:sldMk cId="1220785656" sldId="277"/>
        </pc:sldMkLst>
      </pc:sldChg>
      <pc:sldChg chg="addSp modSp add mod">
        <pc:chgData name="James Chapman" userId="3c8adc9b184aeb7d" providerId="LiveId" clId="{2E5FC20F-A94B-4569-B41D-A2E3CA5E8ED5}" dt="2024-12-08T05:53:35.919" v="3189" actId="20577"/>
        <pc:sldMkLst>
          <pc:docMk/>
          <pc:sldMk cId="3325225690" sldId="277"/>
        </pc:sldMkLst>
        <pc:spChg chg="mod">
          <ac:chgData name="James Chapman" userId="3c8adc9b184aeb7d" providerId="LiveId" clId="{2E5FC20F-A94B-4569-B41D-A2E3CA5E8ED5}" dt="2024-12-08T05:53:35.919" v="3189" actId="20577"/>
          <ac:spMkLst>
            <pc:docMk/>
            <pc:sldMk cId="3325225690" sldId="277"/>
            <ac:spMk id="3" creationId="{47844F1D-2413-F72F-7596-AF86B9ECEA09}"/>
          </ac:spMkLst>
        </pc:spChg>
        <pc:picChg chg="add mod">
          <ac:chgData name="James Chapman" userId="3c8adc9b184aeb7d" providerId="LiveId" clId="{2E5FC20F-A94B-4569-B41D-A2E3CA5E8ED5}" dt="2024-12-08T05:48:31.424" v="3026" actId="1076"/>
          <ac:picMkLst>
            <pc:docMk/>
            <pc:sldMk cId="3325225690" sldId="277"/>
            <ac:picMk id="1026" creationId="{674451D6-C276-FE9D-5425-E1BEDBA3015A}"/>
          </ac:picMkLst>
        </pc:picChg>
      </pc:sldChg>
      <pc:sldChg chg="add del ord">
        <pc:chgData name="James Chapman" userId="3c8adc9b184aeb7d" providerId="LiveId" clId="{2E5FC20F-A94B-4569-B41D-A2E3CA5E8ED5}" dt="2024-12-08T05:43:41.244" v="2751" actId="47"/>
        <pc:sldMkLst>
          <pc:docMk/>
          <pc:sldMk cId="447709656" sldId="278"/>
        </pc:sldMkLst>
      </pc:sldChg>
      <pc:sldChg chg="add del">
        <pc:chgData name="James Chapman" userId="3c8adc9b184aeb7d" providerId="LiveId" clId="{2E5FC20F-A94B-4569-B41D-A2E3CA5E8ED5}" dt="2024-12-10T00:24:07.724" v="3219" actId="47"/>
        <pc:sldMkLst>
          <pc:docMk/>
          <pc:sldMk cId="1450233498" sldId="278"/>
        </pc:sldMkLst>
      </pc:sldChg>
      <pc:sldChg chg="addSp modSp add mod">
        <pc:chgData name="James Chapman" userId="3c8adc9b184aeb7d" providerId="LiveId" clId="{2E5FC20F-A94B-4569-B41D-A2E3CA5E8ED5}" dt="2024-12-10T01:58:29.301" v="4003" actId="1076"/>
        <pc:sldMkLst>
          <pc:docMk/>
          <pc:sldMk cId="2372785163" sldId="278"/>
        </pc:sldMkLst>
        <pc:spChg chg="mod">
          <ac:chgData name="James Chapman" userId="3c8adc9b184aeb7d" providerId="LiveId" clId="{2E5FC20F-A94B-4569-B41D-A2E3CA5E8ED5}" dt="2024-12-10T01:49:44.774" v="3737" actId="20577"/>
          <ac:spMkLst>
            <pc:docMk/>
            <pc:sldMk cId="2372785163" sldId="278"/>
            <ac:spMk id="3" creationId="{D49637D8-F208-DA09-7EA1-9909FBF39D3E}"/>
          </ac:spMkLst>
        </pc:spChg>
        <pc:spChg chg="add mod">
          <ac:chgData name="James Chapman" userId="3c8adc9b184aeb7d" providerId="LiveId" clId="{2E5FC20F-A94B-4569-B41D-A2E3CA5E8ED5}" dt="2024-12-10T01:39:54.735" v="3570" actId="1076"/>
          <ac:spMkLst>
            <pc:docMk/>
            <pc:sldMk cId="2372785163" sldId="278"/>
            <ac:spMk id="9" creationId="{DF07E1EC-2D32-C02F-E545-2737CC0D72CF}"/>
          </ac:spMkLst>
        </pc:spChg>
        <pc:spChg chg="add mod">
          <ac:chgData name="James Chapman" userId="3c8adc9b184aeb7d" providerId="LiveId" clId="{2E5FC20F-A94B-4569-B41D-A2E3CA5E8ED5}" dt="2024-12-10T01:47:48.176" v="3697" actId="13822"/>
          <ac:spMkLst>
            <pc:docMk/>
            <pc:sldMk cId="2372785163" sldId="278"/>
            <ac:spMk id="10" creationId="{57B3BCEB-E740-D356-75A1-B76ADF3FEAEC}"/>
          </ac:spMkLst>
        </pc:spChg>
        <pc:spChg chg="add mod">
          <ac:chgData name="James Chapman" userId="3c8adc9b184aeb7d" providerId="LiveId" clId="{2E5FC20F-A94B-4569-B41D-A2E3CA5E8ED5}" dt="2024-12-10T01:48:16.019" v="3700" actId="14100"/>
          <ac:spMkLst>
            <pc:docMk/>
            <pc:sldMk cId="2372785163" sldId="278"/>
            <ac:spMk id="11" creationId="{C338C51B-86D1-5BB4-33A0-CBA4CA1CE1FD}"/>
          </ac:spMkLst>
        </pc:spChg>
        <pc:spChg chg="add mod">
          <ac:chgData name="James Chapman" userId="3c8adc9b184aeb7d" providerId="LiveId" clId="{2E5FC20F-A94B-4569-B41D-A2E3CA5E8ED5}" dt="2024-12-10T01:48:42.456" v="3703" actId="14100"/>
          <ac:spMkLst>
            <pc:docMk/>
            <pc:sldMk cId="2372785163" sldId="278"/>
            <ac:spMk id="12" creationId="{843A9D28-79B8-E499-6599-70002BEBD59C}"/>
          </ac:spMkLst>
        </pc:spChg>
        <pc:spChg chg="add mod">
          <ac:chgData name="James Chapman" userId="3c8adc9b184aeb7d" providerId="LiveId" clId="{2E5FC20F-A94B-4569-B41D-A2E3CA5E8ED5}" dt="2024-12-10T01:49:13.671" v="3706" actId="14100"/>
          <ac:spMkLst>
            <pc:docMk/>
            <pc:sldMk cId="2372785163" sldId="278"/>
            <ac:spMk id="13" creationId="{35F3442A-ECB0-DACC-DA9A-86D894EA740E}"/>
          </ac:spMkLst>
        </pc:spChg>
        <pc:picChg chg="add mod">
          <ac:chgData name="James Chapman" userId="3c8adc9b184aeb7d" providerId="LiveId" clId="{2E5FC20F-A94B-4569-B41D-A2E3CA5E8ED5}" dt="2024-12-10T01:58:10.677" v="4001" actId="14100"/>
          <ac:picMkLst>
            <pc:docMk/>
            <pc:sldMk cId="2372785163" sldId="278"/>
            <ac:picMk id="6" creationId="{C8972E02-034A-2803-6A90-115716EB40D2}"/>
          </ac:picMkLst>
        </pc:picChg>
        <pc:picChg chg="add mod">
          <ac:chgData name="James Chapman" userId="3c8adc9b184aeb7d" providerId="LiveId" clId="{2E5FC20F-A94B-4569-B41D-A2E3CA5E8ED5}" dt="2024-12-10T01:58:29.301" v="4003" actId="1076"/>
          <ac:picMkLst>
            <pc:docMk/>
            <pc:sldMk cId="2372785163" sldId="278"/>
            <ac:picMk id="8" creationId="{FEE2D86F-2DED-9BFC-AAC2-9001454AA34B}"/>
          </ac:picMkLst>
        </pc:picChg>
      </pc:sldChg>
      <pc:sldChg chg="add del">
        <pc:chgData name="James Chapman" userId="3c8adc9b184aeb7d" providerId="LiveId" clId="{2E5FC20F-A94B-4569-B41D-A2E3CA5E8ED5}" dt="2024-12-10T01:56:34.861" v="3985" actId="47"/>
        <pc:sldMkLst>
          <pc:docMk/>
          <pc:sldMk cId="3039745986" sldId="279"/>
        </pc:sldMkLst>
      </pc:sldChg>
      <pc:sldChg chg="addSp delSp modSp add mod">
        <pc:chgData name="James Chapman" userId="3c8adc9b184aeb7d" providerId="LiveId" clId="{2E5FC20F-A94B-4569-B41D-A2E3CA5E8ED5}" dt="2024-12-10T05:45:36.485" v="4788" actId="20577"/>
        <pc:sldMkLst>
          <pc:docMk/>
          <pc:sldMk cId="1761782927" sldId="280"/>
        </pc:sldMkLst>
        <pc:spChg chg="mod">
          <ac:chgData name="James Chapman" userId="3c8adc9b184aeb7d" providerId="LiveId" clId="{2E5FC20F-A94B-4569-B41D-A2E3CA5E8ED5}" dt="2024-12-10T05:45:36.485" v="4788" actId="20577"/>
          <ac:spMkLst>
            <pc:docMk/>
            <pc:sldMk cId="1761782927" sldId="280"/>
            <ac:spMk id="3" creationId="{4F5CDCD5-3E5B-076A-F203-53E5AE347EB3}"/>
          </ac:spMkLst>
        </pc:spChg>
        <pc:spChg chg="add mod">
          <ac:chgData name="James Chapman" userId="3c8adc9b184aeb7d" providerId="LiveId" clId="{2E5FC20F-A94B-4569-B41D-A2E3CA5E8ED5}" dt="2024-12-10T01:12:41.298" v="3274" actId="1076"/>
          <ac:spMkLst>
            <pc:docMk/>
            <pc:sldMk cId="1761782927" sldId="280"/>
            <ac:spMk id="7" creationId="{8346AEF1-0889-2715-A0A8-85A5BBBD9E5C}"/>
          </ac:spMkLst>
        </pc:spChg>
        <pc:spChg chg="add del mod ord">
          <ac:chgData name="James Chapman" userId="3c8adc9b184aeb7d" providerId="LiveId" clId="{2E5FC20F-A94B-4569-B41D-A2E3CA5E8ED5}" dt="2024-12-10T01:34:41.168" v="3400"/>
          <ac:spMkLst>
            <pc:docMk/>
            <pc:sldMk cId="1761782927" sldId="280"/>
            <ac:spMk id="8" creationId="{E418F46F-AAA3-BD60-3E60-B9DCDE3697BE}"/>
          </ac:spMkLst>
        </pc:spChg>
        <pc:spChg chg="mod">
          <ac:chgData name="James Chapman" userId="3c8adc9b184aeb7d" providerId="LiveId" clId="{2E5FC20F-A94B-4569-B41D-A2E3CA5E8ED5}" dt="2024-12-10T01:22:10.747" v="3322"/>
          <ac:spMkLst>
            <pc:docMk/>
            <pc:sldMk cId="1761782927" sldId="280"/>
            <ac:spMk id="9" creationId="{A98A77B7-E3EB-711B-E3D6-AE4D598AB20A}"/>
          </ac:spMkLst>
        </pc:spChg>
        <pc:spChg chg="mod">
          <ac:chgData name="James Chapman" userId="3c8adc9b184aeb7d" providerId="LiveId" clId="{2E5FC20F-A94B-4569-B41D-A2E3CA5E8ED5}" dt="2024-12-10T01:22:58.622" v="3327"/>
          <ac:spMkLst>
            <pc:docMk/>
            <pc:sldMk cId="1761782927" sldId="280"/>
            <ac:spMk id="10" creationId="{D00BFE1C-008E-C615-6247-A71FF2FFC3B4}"/>
          </ac:spMkLst>
        </pc:spChg>
        <pc:grpChg chg="add mod ord">
          <ac:chgData name="James Chapman" userId="3c8adc9b184aeb7d" providerId="LiveId" clId="{2E5FC20F-A94B-4569-B41D-A2E3CA5E8ED5}" dt="2024-12-10T01:26:45.525" v="3355" actId="164"/>
          <ac:grpSpMkLst>
            <pc:docMk/>
            <pc:sldMk cId="1761782927" sldId="280"/>
            <ac:grpSpMk id="13" creationId="{4E6E06E9-ED26-72C3-DDE3-A64B36964462}"/>
          </ac:grpSpMkLst>
        </pc:grpChg>
        <pc:picChg chg="add del mod ord modCrop">
          <ac:chgData name="James Chapman" userId="3c8adc9b184aeb7d" providerId="LiveId" clId="{2E5FC20F-A94B-4569-B41D-A2E3CA5E8ED5}" dt="2024-12-10T01:34:41.168" v="3400"/>
          <ac:picMkLst>
            <pc:docMk/>
            <pc:sldMk cId="1761782927" sldId="280"/>
            <ac:picMk id="6" creationId="{3245D06A-3002-4869-5C72-0B70A6C7300B}"/>
          </ac:picMkLst>
        </pc:picChg>
        <pc:picChg chg="add mod">
          <ac:chgData name="James Chapman" userId="3c8adc9b184aeb7d" providerId="LiveId" clId="{2E5FC20F-A94B-4569-B41D-A2E3CA5E8ED5}" dt="2024-12-10T01:23:37.208" v="3333" actId="571"/>
          <ac:picMkLst>
            <pc:docMk/>
            <pc:sldMk cId="1761782927" sldId="280"/>
            <ac:picMk id="11" creationId="{D0A03F48-52C4-2D72-0471-8BF17C362CE8}"/>
          </ac:picMkLst>
        </pc:picChg>
        <pc:picChg chg="add mod">
          <ac:chgData name="James Chapman" userId="3c8adc9b184aeb7d" providerId="LiveId" clId="{2E5FC20F-A94B-4569-B41D-A2E3CA5E8ED5}" dt="2024-12-10T01:23:43.069" v="3336" actId="571"/>
          <ac:picMkLst>
            <pc:docMk/>
            <pc:sldMk cId="1761782927" sldId="280"/>
            <ac:picMk id="12" creationId="{34DA3A21-787A-B137-72D6-9D1D5B6F7C89}"/>
          </ac:picMkLst>
        </pc:picChg>
        <pc:picChg chg="mod modCrop">
          <ac:chgData name="James Chapman" userId="3c8adc9b184aeb7d" providerId="LiveId" clId="{2E5FC20F-A94B-4569-B41D-A2E3CA5E8ED5}" dt="2024-12-10T01:30:01.868" v="3379"/>
          <ac:picMkLst>
            <pc:docMk/>
            <pc:sldMk cId="1761782927" sldId="280"/>
            <ac:picMk id="14" creationId="{0604EB21-8318-9488-5823-C5172F228500}"/>
          </ac:picMkLst>
        </pc:picChg>
        <pc:picChg chg="mod">
          <ac:chgData name="James Chapman" userId="3c8adc9b184aeb7d" providerId="LiveId" clId="{2E5FC20F-A94B-4569-B41D-A2E3CA5E8ED5}" dt="2024-12-10T01:34:41.168" v="3400"/>
          <ac:picMkLst>
            <pc:docMk/>
            <pc:sldMk cId="1761782927" sldId="280"/>
            <ac:picMk id="15" creationId="{15BE130A-4109-79FA-EB10-4C5A7558A68B}"/>
          </ac:picMkLst>
        </pc:picChg>
        <pc:picChg chg="mod">
          <ac:chgData name="James Chapman" userId="3c8adc9b184aeb7d" providerId="LiveId" clId="{2E5FC20F-A94B-4569-B41D-A2E3CA5E8ED5}" dt="2024-12-10T01:34:56.629" v="3403" actId="1076"/>
          <ac:picMkLst>
            <pc:docMk/>
            <pc:sldMk cId="1761782927" sldId="280"/>
            <ac:picMk id="16" creationId="{86D23D9E-25D0-0699-FDB0-5E1FF6459C56}"/>
          </ac:picMkLst>
        </pc:picChg>
      </pc:sldChg>
      <pc:sldChg chg="add del">
        <pc:chgData name="James Chapman" userId="3c8adc9b184aeb7d" providerId="LiveId" clId="{2E5FC20F-A94B-4569-B41D-A2E3CA5E8ED5}" dt="2024-12-10T00:29:32.029" v="3232"/>
        <pc:sldMkLst>
          <pc:docMk/>
          <pc:sldMk cId="2593067465" sldId="280"/>
        </pc:sldMkLst>
      </pc:sldChg>
      <pc:sldChg chg="addSp delSp modSp add mod">
        <pc:chgData name="James Chapman" userId="3c8adc9b184aeb7d" providerId="LiveId" clId="{2E5FC20F-A94B-4569-B41D-A2E3CA5E8ED5}" dt="2024-12-10T05:46:06.890" v="4789" actId="115"/>
        <pc:sldMkLst>
          <pc:docMk/>
          <pc:sldMk cId="41429233" sldId="281"/>
        </pc:sldMkLst>
        <pc:spChg chg="mod">
          <ac:chgData name="James Chapman" userId="3c8adc9b184aeb7d" providerId="LiveId" clId="{2E5FC20F-A94B-4569-B41D-A2E3CA5E8ED5}" dt="2024-12-10T05:46:06.890" v="4789" actId="115"/>
          <ac:spMkLst>
            <pc:docMk/>
            <pc:sldMk cId="41429233" sldId="281"/>
            <ac:spMk id="3" creationId="{CA69791E-D309-9A8F-5443-4902BB9B948E}"/>
          </ac:spMkLst>
        </pc:spChg>
        <pc:spChg chg="del">
          <ac:chgData name="James Chapman" userId="3c8adc9b184aeb7d" providerId="LiveId" clId="{2E5FC20F-A94B-4569-B41D-A2E3CA5E8ED5}" dt="2024-12-10T01:50:20.450" v="3762" actId="478"/>
          <ac:spMkLst>
            <pc:docMk/>
            <pc:sldMk cId="41429233" sldId="281"/>
            <ac:spMk id="9" creationId="{366E30CD-E137-9C5E-0A2A-2D9C40B2CD49}"/>
          </ac:spMkLst>
        </pc:spChg>
        <pc:spChg chg="del">
          <ac:chgData name="James Chapman" userId="3c8adc9b184aeb7d" providerId="LiveId" clId="{2E5FC20F-A94B-4569-B41D-A2E3CA5E8ED5}" dt="2024-12-10T01:50:28.163" v="3764" actId="478"/>
          <ac:spMkLst>
            <pc:docMk/>
            <pc:sldMk cId="41429233" sldId="281"/>
            <ac:spMk id="10" creationId="{1160458C-9B55-6E00-9DAE-1759BE5A1685}"/>
          </ac:spMkLst>
        </pc:spChg>
        <pc:spChg chg="del">
          <ac:chgData name="James Chapman" userId="3c8adc9b184aeb7d" providerId="LiveId" clId="{2E5FC20F-A94B-4569-B41D-A2E3CA5E8ED5}" dt="2024-12-10T01:50:26.291" v="3763" actId="478"/>
          <ac:spMkLst>
            <pc:docMk/>
            <pc:sldMk cId="41429233" sldId="281"/>
            <ac:spMk id="11" creationId="{0F1E1BB1-69CA-8E82-D8E5-9F6306776BE1}"/>
          </ac:spMkLst>
        </pc:spChg>
        <pc:spChg chg="del">
          <ac:chgData name="James Chapman" userId="3c8adc9b184aeb7d" providerId="LiveId" clId="{2E5FC20F-A94B-4569-B41D-A2E3CA5E8ED5}" dt="2024-12-10T01:50:26.291" v="3763" actId="478"/>
          <ac:spMkLst>
            <pc:docMk/>
            <pc:sldMk cId="41429233" sldId="281"/>
            <ac:spMk id="12" creationId="{F0C8E8D9-B902-8B4D-5622-2C1ACFC2D10B}"/>
          </ac:spMkLst>
        </pc:spChg>
        <pc:spChg chg="del">
          <ac:chgData name="James Chapman" userId="3c8adc9b184aeb7d" providerId="LiveId" clId="{2E5FC20F-A94B-4569-B41D-A2E3CA5E8ED5}" dt="2024-12-10T01:50:26.291" v="3763" actId="478"/>
          <ac:spMkLst>
            <pc:docMk/>
            <pc:sldMk cId="41429233" sldId="281"/>
            <ac:spMk id="13" creationId="{8EC0C802-86A1-7C10-32E4-CE5E1D4DC0B2}"/>
          </ac:spMkLst>
        </pc:spChg>
        <pc:picChg chg="del">
          <ac:chgData name="James Chapman" userId="3c8adc9b184aeb7d" providerId="LiveId" clId="{2E5FC20F-A94B-4569-B41D-A2E3CA5E8ED5}" dt="2024-12-10T01:50:18.192" v="3760" actId="478"/>
          <ac:picMkLst>
            <pc:docMk/>
            <pc:sldMk cId="41429233" sldId="281"/>
            <ac:picMk id="6" creationId="{710DCA3B-15AE-F178-7191-4EE8AC5F26CC}"/>
          </ac:picMkLst>
        </pc:picChg>
        <pc:picChg chg="add mod ord">
          <ac:chgData name="James Chapman" userId="3c8adc9b184aeb7d" providerId="LiveId" clId="{2E5FC20F-A94B-4569-B41D-A2E3CA5E8ED5}" dt="2024-12-10T03:25:06.787" v="4642" actId="1076"/>
          <ac:picMkLst>
            <pc:docMk/>
            <pc:sldMk cId="41429233" sldId="281"/>
            <ac:picMk id="7" creationId="{38848AA7-DD9C-BEF5-454F-08D28DD29F0F}"/>
          </ac:picMkLst>
        </pc:picChg>
        <pc:picChg chg="del">
          <ac:chgData name="James Chapman" userId="3c8adc9b184aeb7d" providerId="LiveId" clId="{2E5FC20F-A94B-4569-B41D-A2E3CA5E8ED5}" dt="2024-12-10T01:50:19.149" v="3761" actId="478"/>
          <ac:picMkLst>
            <pc:docMk/>
            <pc:sldMk cId="41429233" sldId="281"/>
            <ac:picMk id="8" creationId="{DD6F759E-B8BB-AF2D-00B0-77393F8BD87D}"/>
          </ac:picMkLst>
        </pc:picChg>
      </pc:sldChg>
      <pc:sldChg chg="add del">
        <pc:chgData name="James Chapman" userId="3c8adc9b184aeb7d" providerId="LiveId" clId="{2E5FC20F-A94B-4569-B41D-A2E3CA5E8ED5}" dt="2024-12-10T01:08:39.933" v="3257"/>
        <pc:sldMkLst>
          <pc:docMk/>
          <pc:sldMk cId="787046051" sldId="281"/>
        </pc:sldMkLst>
      </pc:sldChg>
      <pc:sldChg chg="addSp modSp add mod">
        <pc:chgData name="James Chapman" userId="3c8adc9b184aeb7d" providerId="LiveId" clId="{2E5FC20F-A94B-4569-B41D-A2E3CA5E8ED5}" dt="2024-12-10T03:24:22.850" v="4640" actId="732"/>
        <pc:sldMkLst>
          <pc:docMk/>
          <pc:sldMk cId="3840475392" sldId="282"/>
        </pc:sldMkLst>
        <pc:spChg chg="mod">
          <ac:chgData name="James Chapman" userId="3c8adc9b184aeb7d" providerId="LiveId" clId="{2E5FC20F-A94B-4569-B41D-A2E3CA5E8ED5}" dt="2024-12-10T03:23:17.936" v="4636" actId="255"/>
          <ac:spMkLst>
            <pc:docMk/>
            <pc:sldMk cId="3840475392" sldId="282"/>
            <ac:spMk id="2" creationId="{A760CEB6-0F03-3D2F-020F-4881D4FD4E99}"/>
          </ac:spMkLst>
        </pc:spChg>
        <pc:spChg chg="mod">
          <ac:chgData name="James Chapman" userId="3c8adc9b184aeb7d" providerId="LiveId" clId="{2E5FC20F-A94B-4569-B41D-A2E3CA5E8ED5}" dt="2024-12-10T03:23:26.797" v="4637" actId="1076"/>
          <ac:spMkLst>
            <pc:docMk/>
            <pc:sldMk cId="3840475392" sldId="282"/>
            <ac:spMk id="3" creationId="{D97FC960-7866-375E-2DB7-573FD84A7EAD}"/>
          </ac:spMkLst>
        </pc:spChg>
        <pc:picChg chg="add mod">
          <ac:chgData name="James Chapman" userId="3c8adc9b184aeb7d" providerId="LiveId" clId="{2E5FC20F-A94B-4569-B41D-A2E3CA5E8ED5}" dt="2024-12-10T03:24:22.850" v="4640" actId="732"/>
          <ac:picMkLst>
            <pc:docMk/>
            <pc:sldMk cId="3840475392" sldId="282"/>
            <ac:picMk id="2050" creationId="{DB878E4F-83B8-5C6F-E339-416007D3434F}"/>
          </ac:picMkLst>
        </pc:picChg>
      </pc:sldChg>
      <pc:sldChg chg="add del">
        <pc:chgData name="James Chapman" userId="3c8adc9b184aeb7d" providerId="LiveId" clId="{2E5FC20F-A94B-4569-B41D-A2E3CA5E8ED5}" dt="2024-12-10T01:57:22.230" v="3989"/>
        <pc:sldMkLst>
          <pc:docMk/>
          <pc:sldMk cId="1251028571" sldId="283"/>
        </pc:sldMkLst>
      </pc:sldChg>
      <pc:sldChg chg="delSp modSp add mod">
        <pc:chgData name="James Chapman" userId="3c8adc9b184aeb7d" providerId="LiveId" clId="{2E5FC20F-A94B-4569-B41D-A2E3CA5E8ED5}" dt="2024-12-10T04:01:26.580" v="4688" actId="20577"/>
        <pc:sldMkLst>
          <pc:docMk/>
          <pc:sldMk cId="2780947630" sldId="283"/>
        </pc:sldMkLst>
        <pc:spChg chg="mod">
          <ac:chgData name="James Chapman" userId="3c8adc9b184aeb7d" providerId="LiveId" clId="{2E5FC20F-A94B-4569-B41D-A2E3CA5E8ED5}" dt="2024-12-10T04:01:26.580" v="4688" actId="20577"/>
          <ac:spMkLst>
            <pc:docMk/>
            <pc:sldMk cId="2780947630" sldId="283"/>
            <ac:spMk id="3" creationId="{A1C787DC-3FDE-BFE4-FBF7-E671BAB2B67E}"/>
          </ac:spMkLst>
        </pc:spChg>
        <pc:spChg chg="del">
          <ac:chgData name="James Chapman" userId="3c8adc9b184aeb7d" providerId="LiveId" clId="{2E5FC20F-A94B-4569-B41D-A2E3CA5E8ED5}" dt="2024-12-10T03:19:19.225" v="4532" actId="478"/>
          <ac:spMkLst>
            <pc:docMk/>
            <pc:sldMk cId="2780947630" sldId="283"/>
            <ac:spMk id="17" creationId="{DB0CF1AE-E5E1-0157-289A-B0DA19081AFF}"/>
          </ac:spMkLst>
        </pc:spChg>
        <pc:spChg chg="del">
          <ac:chgData name="James Chapman" userId="3c8adc9b184aeb7d" providerId="LiveId" clId="{2E5FC20F-A94B-4569-B41D-A2E3CA5E8ED5}" dt="2024-12-10T03:19:11.831" v="4528" actId="478"/>
          <ac:spMkLst>
            <pc:docMk/>
            <pc:sldMk cId="2780947630" sldId="283"/>
            <ac:spMk id="18" creationId="{7A7E578A-15A4-178E-3103-327782410E43}"/>
          </ac:spMkLst>
        </pc:spChg>
        <pc:spChg chg="del">
          <ac:chgData name="James Chapman" userId="3c8adc9b184aeb7d" providerId="LiveId" clId="{2E5FC20F-A94B-4569-B41D-A2E3CA5E8ED5}" dt="2024-12-10T03:19:11.831" v="4528" actId="478"/>
          <ac:spMkLst>
            <pc:docMk/>
            <pc:sldMk cId="2780947630" sldId="283"/>
            <ac:spMk id="19" creationId="{61900AD0-22A1-7CED-1E86-B445B1701A07}"/>
          </ac:spMkLst>
        </pc:spChg>
        <pc:spChg chg="del">
          <ac:chgData name="James Chapman" userId="3c8adc9b184aeb7d" providerId="LiveId" clId="{2E5FC20F-A94B-4569-B41D-A2E3CA5E8ED5}" dt="2024-12-10T03:19:11.831" v="4528" actId="478"/>
          <ac:spMkLst>
            <pc:docMk/>
            <pc:sldMk cId="2780947630" sldId="283"/>
            <ac:spMk id="20" creationId="{C9D0D978-2FA3-C776-586E-F0966612BD98}"/>
          </ac:spMkLst>
        </pc:spChg>
        <pc:spChg chg="del">
          <ac:chgData name="James Chapman" userId="3c8adc9b184aeb7d" providerId="LiveId" clId="{2E5FC20F-A94B-4569-B41D-A2E3CA5E8ED5}" dt="2024-12-10T03:19:11.831" v="4528" actId="478"/>
          <ac:spMkLst>
            <pc:docMk/>
            <pc:sldMk cId="2780947630" sldId="283"/>
            <ac:spMk id="21" creationId="{64C698D4-FE9C-D11B-57A6-CE86E64D2C06}"/>
          </ac:spMkLst>
        </pc:spChg>
        <pc:spChg chg="del">
          <ac:chgData name="James Chapman" userId="3c8adc9b184aeb7d" providerId="LiveId" clId="{2E5FC20F-A94B-4569-B41D-A2E3CA5E8ED5}" dt="2024-12-10T03:19:17.479" v="4531" actId="478"/>
          <ac:spMkLst>
            <pc:docMk/>
            <pc:sldMk cId="2780947630" sldId="283"/>
            <ac:spMk id="22" creationId="{EE9BBE8A-F669-0282-88D8-10268B83E14A}"/>
          </ac:spMkLst>
        </pc:spChg>
        <pc:spChg chg="del">
          <ac:chgData name="James Chapman" userId="3c8adc9b184aeb7d" providerId="LiveId" clId="{2E5FC20F-A94B-4569-B41D-A2E3CA5E8ED5}" dt="2024-12-10T03:19:11.831" v="4528" actId="478"/>
          <ac:spMkLst>
            <pc:docMk/>
            <pc:sldMk cId="2780947630" sldId="283"/>
            <ac:spMk id="23" creationId="{E1E68562-A92B-EFB6-95B8-1BDE12320C38}"/>
          </ac:spMkLst>
        </pc:spChg>
        <pc:spChg chg="del mod">
          <ac:chgData name="James Chapman" userId="3c8adc9b184aeb7d" providerId="LiveId" clId="{2E5FC20F-A94B-4569-B41D-A2E3CA5E8ED5}" dt="2024-12-10T03:19:14.657" v="4530" actId="478"/>
          <ac:spMkLst>
            <pc:docMk/>
            <pc:sldMk cId="2780947630" sldId="283"/>
            <ac:spMk id="24" creationId="{5322DF5D-D50C-9127-C800-16EF65B911EC}"/>
          </ac:spMkLst>
        </pc:spChg>
        <pc:graphicFrameChg chg="del">
          <ac:chgData name="James Chapman" userId="3c8adc9b184aeb7d" providerId="LiveId" clId="{2E5FC20F-A94B-4569-B41D-A2E3CA5E8ED5}" dt="2024-12-10T03:19:11.831" v="4528" actId="478"/>
          <ac:graphicFrameMkLst>
            <pc:docMk/>
            <pc:sldMk cId="2780947630" sldId="283"/>
            <ac:graphicFrameMk id="16" creationId="{4BC2BBA2-4B18-5788-B708-56B33BD07525}"/>
          </ac:graphicFrameMkLst>
        </pc:graphicFrameChg>
      </pc:sldChg>
      <pc:sldChg chg="addSp delSp modSp add mod">
        <pc:chgData name="James Chapman" userId="3c8adc9b184aeb7d" providerId="LiveId" clId="{2E5FC20F-A94B-4569-B41D-A2E3CA5E8ED5}" dt="2024-12-11T02:37:19.435" v="6374" actId="20577"/>
        <pc:sldMkLst>
          <pc:docMk/>
          <pc:sldMk cId="3119810443" sldId="284"/>
        </pc:sldMkLst>
        <pc:spChg chg="mod">
          <ac:chgData name="James Chapman" userId="3c8adc9b184aeb7d" providerId="LiveId" clId="{2E5FC20F-A94B-4569-B41D-A2E3CA5E8ED5}" dt="2024-12-11T02:37:19.435" v="6374" actId="20577"/>
          <ac:spMkLst>
            <pc:docMk/>
            <pc:sldMk cId="3119810443" sldId="284"/>
            <ac:spMk id="3" creationId="{30DC3215-12E0-4E91-7C6B-10D995F53B1A}"/>
          </ac:spMkLst>
        </pc:spChg>
        <pc:picChg chg="add del mod">
          <ac:chgData name="James Chapman" userId="3c8adc9b184aeb7d" providerId="LiveId" clId="{2E5FC20F-A94B-4569-B41D-A2E3CA5E8ED5}" dt="2024-12-11T01:35:44.581" v="5993" actId="478"/>
          <ac:picMkLst>
            <pc:docMk/>
            <pc:sldMk cId="3119810443" sldId="284"/>
            <ac:picMk id="6" creationId="{C55A4F6E-8D6E-866A-53DD-3D329C5EB43E}"/>
          </ac:picMkLst>
        </pc:picChg>
      </pc:sldChg>
      <pc:sldChg chg="addSp delSp modSp add del mod ord">
        <pc:chgData name="James Chapman" userId="3c8adc9b184aeb7d" providerId="LiveId" clId="{2E5FC20F-A94B-4569-B41D-A2E3CA5E8ED5}" dt="2024-12-11T00:06:41.403" v="5440" actId="47"/>
        <pc:sldMkLst>
          <pc:docMk/>
          <pc:sldMk cId="1308141580" sldId="285"/>
        </pc:sldMkLst>
        <pc:spChg chg="add mod">
          <ac:chgData name="James Chapman" userId="3c8adc9b184aeb7d" providerId="LiveId" clId="{2E5FC20F-A94B-4569-B41D-A2E3CA5E8ED5}" dt="2024-12-10T04:49:06.074" v="4779" actId="14100"/>
          <ac:spMkLst>
            <pc:docMk/>
            <pc:sldMk cId="1308141580" sldId="285"/>
            <ac:spMk id="3" creationId="{D2737654-8A0C-B50A-1AF2-D755B19C68E1}"/>
          </ac:spMkLst>
        </pc:spChg>
        <pc:spChg chg="del mod">
          <ac:chgData name="James Chapman" userId="3c8adc9b184aeb7d" providerId="LiveId" clId="{2E5FC20F-A94B-4569-B41D-A2E3CA5E8ED5}" dt="2024-12-10T04:48:26.710" v="4697" actId="478"/>
          <ac:spMkLst>
            <pc:docMk/>
            <pc:sldMk cId="1308141580" sldId="285"/>
            <ac:spMk id="28" creationId="{244FCC17-44C1-0065-BAAD-413808940120}"/>
          </ac:spMkLst>
        </pc:spChg>
        <pc:graphicFrameChg chg="modGraphic">
          <ac:chgData name="James Chapman" userId="3c8adc9b184aeb7d" providerId="LiveId" clId="{2E5FC20F-A94B-4569-B41D-A2E3CA5E8ED5}" dt="2024-12-10T04:50:16.578" v="4783" actId="13926"/>
          <ac:graphicFrameMkLst>
            <pc:docMk/>
            <pc:sldMk cId="1308141580" sldId="285"/>
            <ac:graphicFrameMk id="16" creationId="{6195CD23-8AE8-3887-08D8-B005A494B90C}"/>
          </ac:graphicFrameMkLst>
        </pc:graphicFrameChg>
        <pc:picChg chg="del">
          <ac:chgData name="James Chapman" userId="3c8adc9b184aeb7d" providerId="LiveId" clId="{2E5FC20F-A94B-4569-B41D-A2E3CA5E8ED5}" dt="2024-12-10T04:48:20.656" v="4694" actId="478"/>
          <ac:picMkLst>
            <pc:docMk/>
            <pc:sldMk cId="1308141580" sldId="285"/>
            <ac:picMk id="25" creationId="{36722BB3-11AE-9BAB-C92B-CDDACA7E3D40}"/>
          </ac:picMkLst>
        </pc:picChg>
        <pc:cxnChg chg="del">
          <ac:chgData name="James Chapman" userId="3c8adc9b184aeb7d" providerId="LiveId" clId="{2E5FC20F-A94B-4569-B41D-A2E3CA5E8ED5}" dt="2024-12-10T04:48:22.378" v="4695" actId="478"/>
          <ac:cxnSpMkLst>
            <pc:docMk/>
            <pc:sldMk cId="1308141580" sldId="285"/>
            <ac:cxnSpMk id="27" creationId="{C5BF6632-178E-0A25-E6C7-1F84C6940364}"/>
          </ac:cxnSpMkLst>
        </pc:cxnChg>
      </pc:sldChg>
      <pc:sldChg chg="modSp mod">
        <pc:chgData name="James Chapman" userId="3c8adc9b184aeb7d" providerId="LiveId" clId="{2E5FC20F-A94B-4569-B41D-A2E3CA5E8ED5}" dt="2024-12-10T23:14:35.313" v="5157" actId="1076"/>
        <pc:sldMkLst>
          <pc:docMk/>
          <pc:sldMk cId="515800189" sldId="286"/>
        </pc:sldMkLst>
        <pc:picChg chg="mod modCrop">
          <ac:chgData name="James Chapman" userId="3c8adc9b184aeb7d" providerId="LiveId" clId="{2E5FC20F-A94B-4569-B41D-A2E3CA5E8ED5}" dt="2024-12-10T23:14:35.313" v="5157" actId="1076"/>
          <ac:picMkLst>
            <pc:docMk/>
            <pc:sldMk cId="515800189" sldId="286"/>
            <ac:picMk id="8" creationId="{45361D2A-F7C9-0172-9599-F6D02ECEFE78}"/>
          </ac:picMkLst>
        </pc:picChg>
      </pc:sldChg>
      <pc:sldChg chg="addSp delSp modSp add mod">
        <pc:chgData name="James Chapman" userId="3c8adc9b184aeb7d" providerId="LiveId" clId="{2E5FC20F-A94B-4569-B41D-A2E3CA5E8ED5}" dt="2024-12-10T23:09:52.492" v="5108" actId="1076"/>
        <pc:sldMkLst>
          <pc:docMk/>
          <pc:sldMk cId="2235556934" sldId="287"/>
        </pc:sldMkLst>
        <pc:spChg chg="del mod">
          <ac:chgData name="James Chapman" userId="3c8adc9b184aeb7d" providerId="LiveId" clId="{2E5FC20F-A94B-4569-B41D-A2E3CA5E8ED5}" dt="2024-12-10T23:07:35.596" v="5059" actId="478"/>
          <ac:spMkLst>
            <pc:docMk/>
            <pc:sldMk cId="2235556934" sldId="287"/>
            <ac:spMk id="3" creationId="{73CC92BD-2D9A-7558-ED5F-05806836B961}"/>
          </ac:spMkLst>
        </pc:spChg>
        <pc:spChg chg="add del mod">
          <ac:chgData name="James Chapman" userId="3c8adc9b184aeb7d" providerId="LiveId" clId="{2E5FC20F-A94B-4569-B41D-A2E3CA5E8ED5}" dt="2024-12-10T23:07:39.143" v="5060" actId="478"/>
          <ac:spMkLst>
            <pc:docMk/>
            <pc:sldMk cId="2235556934" sldId="287"/>
            <ac:spMk id="8" creationId="{43872584-836C-A037-C54F-3B7ED0C8F5C4}"/>
          </ac:spMkLst>
        </pc:spChg>
        <pc:graphicFrameChg chg="add del mod modGraphic">
          <ac:chgData name="James Chapman" userId="3c8adc9b184aeb7d" providerId="LiveId" clId="{2E5FC20F-A94B-4569-B41D-A2E3CA5E8ED5}" dt="2024-12-10T23:07:30.002" v="5057" actId="478"/>
          <ac:graphicFrameMkLst>
            <pc:docMk/>
            <pc:sldMk cId="2235556934" sldId="287"/>
            <ac:graphicFrameMk id="5" creationId="{CFD67656-B939-296B-2694-95DAF167E241}"/>
          </ac:graphicFrameMkLst>
        </pc:graphicFrameChg>
        <pc:graphicFrameChg chg="add mod">
          <ac:chgData name="James Chapman" userId="3c8adc9b184aeb7d" providerId="LiveId" clId="{2E5FC20F-A94B-4569-B41D-A2E3CA5E8ED5}" dt="2024-12-10T23:07:26.952" v="5055"/>
          <ac:graphicFrameMkLst>
            <pc:docMk/>
            <pc:sldMk cId="2235556934" sldId="287"/>
            <ac:graphicFrameMk id="7" creationId="{10CBB5C5-CB89-6BDC-D26A-9C307B60A44C}"/>
          </ac:graphicFrameMkLst>
        </pc:graphicFrameChg>
        <pc:graphicFrameChg chg="add mod">
          <ac:chgData name="James Chapman" userId="3c8adc9b184aeb7d" providerId="LiveId" clId="{2E5FC20F-A94B-4569-B41D-A2E3CA5E8ED5}" dt="2024-12-10T23:07:41.448" v="5061"/>
          <ac:graphicFrameMkLst>
            <pc:docMk/>
            <pc:sldMk cId="2235556934" sldId="287"/>
            <ac:graphicFrameMk id="9" creationId="{E69BB63F-6212-629B-3CD0-98C28343F6F0}"/>
          </ac:graphicFrameMkLst>
        </pc:graphicFrameChg>
        <pc:graphicFrameChg chg="add mod modGraphic">
          <ac:chgData name="James Chapman" userId="3c8adc9b184aeb7d" providerId="LiveId" clId="{2E5FC20F-A94B-4569-B41D-A2E3CA5E8ED5}" dt="2024-12-10T23:08:08.607" v="5068" actId="1076"/>
          <ac:graphicFrameMkLst>
            <pc:docMk/>
            <pc:sldMk cId="2235556934" sldId="287"/>
            <ac:graphicFrameMk id="10" creationId="{B3B8A7E0-F6D6-E2C3-AB3D-E513DA1D2C94}"/>
          </ac:graphicFrameMkLst>
        </pc:graphicFrameChg>
        <pc:graphicFrameChg chg="add mod">
          <ac:chgData name="James Chapman" userId="3c8adc9b184aeb7d" providerId="LiveId" clId="{2E5FC20F-A94B-4569-B41D-A2E3CA5E8ED5}" dt="2024-12-10T23:08:10.447" v="5069"/>
          <ac:graphicFrameMkLst>
            <pc:docMk/>
            <pc:sldMk cId="2235556934" sldId="287"/>
            <ac:graphicFrameMk id="11" creationId="{D39AF789-6513-8F9A-ECB5-A80E6FEEF2BA}"/>
          </ac:graphicFrameMkLst>
        </pc:graphicFrameChg>
        <pc:graphicFrameChg chg="add mod">
          <ac:chgData name="James Chapman" userId="3c8adc9b184aeb7d" providerId="LiveId" clId="{2E5FC20F-A94B-4569-B41D-A2E3CA5E8ED5}" dt="2024-12-10T23:09:32.374" v="5098"/>
          <ac:graphicFrameMkLst>
            <pc:docMk/>
            <pc:sldMk cId="2235556934" sldId="287"/>
            <ac:graphicFrameMk id="13" creationId="{8E027C89-857A-E25B-2218-7AD4B0095852}"/>
          </ac:graphicFrameMkLst>
        </pc:graphicFrameChg>
        <pc:picChg chg="del">
          <ac:chgData name="James Chapman" userId="3c8adc9b184aeb7d" providerId="LiveId" clId="{2E5FC20F-A94B-4569-B41D-A2E3CA5E8ED5}" dt="2024-12-10T22:08:28.839" v="5048" actId="478"/>
          <ac:picMkLst>
            <pc:docMk/>
            <pc:sldMk cId="2235556934" sldId="287"/>
            <ac:picMk id="6" creationId="{49B5BA3E-DE3B-41C7-4B30-CBA5804BB2A5}"/>
          </ac:picMkLst>
        </pc:picChg>
        <pc:picChg chg="add mod">
          <ac:chgData name="James Chapman" userId="3c8adc9b184aeb7d" providerId="LiveId" clId="{2E5FC20F-A94B-4569-B41D-A2E3CA5E8ED5}" dt="2024-12-10T23:09:29.543" v="5097" actId="14100"/>
          <ac:picMkLst>
            <pc:docMk/>
            <pc:sldMk cId="2235556934" sldId="287"/>
            <ac:picMk id="12" creationId="{4A5AFF8E-3422-F7C8-5D31-4A8E374CE8C5}"/>
          </ac:picMkLst>
        </pc:picChg>
        <pc:picChg chg="add mod">
          <ac:chgData name="James Chapman" userId="3c8adc9b184aeb7d" providerId="LiveId" clId="{2E5FC20F-A94B-4569-B41D-A2E3CA5E8ED5}" dt="2024-12-10T23:09:52.492" v="5108" actId="1076"/>
          <ac:picMkLst>
            <pc:docMk/>
            <pc:sldMk cId="2235556934" sldId="287"/>
            <ac:picMk id="14" creationId="{901AB3C3-69FD-11FB-608E-468725F63EBA}"/>
          </ac:picMkLst>
        </pc:picChg>
      </pc:sldChg>
      <pc:sldChg chg="addSp modSp add mod">
        <pc:chgData name="James Chapman" userId="3c8adc9b184aeb7d" providerId="LiveId" clId="{2E5FC20F-A94B-4569-B41D-A2E3CA5E8ED5}" dt="2024-12-10T23:57:46.483" v="5334" actId="1076"/>
        <pc:sldMkLst>
          <pc:docMk/>
          <pc:sldMk cId="2494270505" sldId="288"/>
        </pc:sldMkLst>
        <pc:spChg chg="mod">
          <ac:chgData name="James Chapman" userId="3c8adc9b184aeb7d" providerId="LiveId" clId="{2E5FC20F-A94B-4569-B41D-A2E3CA5E8ED5}" dt="2024-12-10T23:42:38.887" v="5270" actId="20577"/>
          <ac:spMkLst>
            <pc:docMk/>
            <pc:sldMk cId="2494270505" sldId="288"/>
            <ac:spMk id="3" creationId="{FA6A8E83-98AB-9179-76A0-C806134C1C46}"/>
          </ac:spMkLst>
        </pc:spChg>
        <pc:picChg chg="mod">
          <ac:chgData name="James Chapman" userId="3c8adc9b184aeb7d" providerId="LiveId" clId="{2E5FC20F-A94B-4569-B41D-A2E3CA5E8ED5}" dt="2024-12-10T23:41:38.337" v="5254" actId="1076"/>
          <ac:picMkLst>
            <pc:docMk/>
            <pc:sldMk cId="2494270505" sldId="288"/>
            <ac:picMk id="6" creationId="{B1A1182E-EF2B-18A4-D91D-5F05572BC82B}"/>
          </ac:picMkLst>
        </pc:picChg>
        <pc:picChg chg="add mod">
          <ac:chgData name="James Chapman" userId="3c8adc9b184aeb7d" providerId="LiveId" clId="{2E5FC20F-A94B-4569-B41D-A2E3CA5E8ED5}" dt="2024-12-10T23:57:46.483" v="5334" actId="1076"/>
          <ac:picMkLst>
            <pc:docMk/>
            <pc:sldMk cId="2494270505" sldId="288"/>
            <ac:picMk id="7" creationId="{54835E73-946A-5610-991A-4A787685E853}"/>
          </ac:picMkLst>
        </pc:picChg>
      </pc:sldChg>
      <pc:sldChg chg="add">
        <pc:chgData name="James Chapman" userId="3c8adc9b184aeb7d" providerId="LiveId" clId="{2E5FC20F-A94B-4569-B41D-A2E3CA5E8ED5}" dt="2024-12-11T00:06:43.161" v="5441"/>
        <pc:sldMkLst>
          <pc:docMk/>
          <pc:sldMk cId="3225487837" sldId="290"/>
        </pc:sldMkLst>
      </pc:sldChg>
      <pc:sldChg chg="addSp delSp modSp add del mod ord">
        <pc:chgData name="James Chapman" userId="3c8adc9b184aeb7d" providerId="LiveId" clId="{2E5FC20F-A94B-4569-B41D-A2E3CA5E8ED5}" dt="2024-12-11T01:33:27.386" v="5937" actId="47"/>
        <pc:sldMkLst>
          <pc:docMk/>
          <pc:sldMk cId="1343179663" sldId="291"/>
        </pc:sldMkLst>
        <pc:spChg chg="mod">
          <ac:chgData name="James Chapman" userId="3c8adc9b184aeb7d" providerId="LiveId" clId="{2E5FC20F-A94B-4569-B41D-A2E3CA5E8ED5}" dt="2024-12-11T00:09:10.759" v="5459" actId="20577"/>
          <ac:spMkLst>
            <pc:docMk/>
            <pc:sldMk cId="1343179663" sldId="291"/>
            <ac:spMk id="2" creationId="{36E1DF34-E393-CC02-E4FA-0109A51582E0}"/>
          </ac:spMkLst>
        </pc:spChg>
        <pc:spChg chg="mod">
          <ac:chgData name="James Chapman" userId="3c8adc9b184aeb7d" providerId="LiveId" clId="{2E5FC20F-A94B-4569-B41D-A2E3CA5E8ED5}" dt="2024-12-11T01:19:35.432" v="5936" actId="5793"/>
          <ac:spMkLst>
            <pc:docMk/>
            <pc:sldMk cId="1343179663" sldId="291"/>
            <ac:spMk id="3" creationId="{29F1D833-A9E5-842A-1A8B-18AD14F0425E}"/>
          </ac:spMkLst>
        </pc:spChg>
        <pc:spChg chg="del">
          <ac:chgData name="James Chapman" userId="3c8adc9b184aeb7d" providerId="LiveId" clId="{2E5FC20F-A94B-4569-B41D-A2E3CA5E8ED5}" dt="2024-12-11T00:14:46.121" v="5535" actId="478"/>
          <ac:spMkLst>
            <pc:docMk/>
            <pc:sldMk cId="1343179663" sldId="291"/>
            <ac:spMk id="5" creationId="{20FB4716-33E0-701B-A8B9-796A366A4199}"/>
          </ac:spMkLst>
        </pc:spChg>
        <pc:spChg chg="del">
          <ac:chgData name="James Chapman" userId="3c8adc9b184aeb7d" providerId="LiveId" clId="{2E5FC20F-A94B-4569-B41D-A2E3CA5E8ED5}" dt="2024-12-11T00:14:44.383" v="5534" actId="478"/>
          <ac:spMkLst>
            <pc:docMk/>
            <pc:sldMk cId="1343179663" sldId="291"/>
            <ac:spMk id="9" creationId="{538B5C48-6C76-1B59-B4DC-91A2F17C3006}"/>
          </ac:spMkLst>
        </pc:spChg>
        <pc:spChg chg="del">
          <ac:chgData name="James Chapman" userId="3c8adc9b184aeb7d" providerId="LiveId" clId="{2E5FC20F-A94B-4569-B41D-A2E3CA5E8ED5}" dt="2024-12-11T00:14:38.255" v="5530" actId="478"/>
          <ac:spMkLst>
            <pc:docMk/>
            <pc:sldMk cId="1343179663" sldId="291"/>
            <ac:spMk id="10" creationId="{9119F836-D35E-0461-13A8-ED44C1D4BA78}"/>
          </ac:spMkLst>
        </pc:spChg>
        <pc:spChg chg="del">
          <ac:chgData name="James Chapman" userId="3c8adc9b184aeb7d" providerId="LiveId" clId="{2E5FC20F-A94B-4569-B41D-A2E3CA5E8ED5}" dt="2024-12-11T00:14:34.140" v="5527" actId="478"/>
          <ac:spMkLst>
            <pc:docMk/>
            <pc:sldMk cId="1343179663" sldId="291"/>
            <ac:spMk id="11" creationId="{4C2C5332-DE6B-49F5-7554-0F9CAEF5B22A}"/>
          </ac:spMkLst>
        </pc:spChg>
        <pc:spChg chg="del">
          <ac:chgData name="James Chapman" userId="3c8adc9b184aeb7d" providerId="LiveId" clId="{2E5FC20F-A94B-4569-B41D-A2E3CA5E8ED5}" dt="2024-12-11T00:14:37.265" v="5529" actId="478"/>
          <ac:spMkLst>
            <pc:docMk/>
            <pc:sldMk cId="1343179663" sldId="291"/>
            <ac:spMk id="12" creationId="{720DB9B3-C0F4-E199-D055-5EB527B76662}"/>
          </ac:spMkLst>
        </pc:spChg>
        <pc:spChg chg="del">
          <ac:chgData name="James Chapman" userId="3c8adc9b184aeb7d" providerId="LiveId" clId="{2E5FC20F-A94B-4569-B41D-A2E3CA5E8ED5}" dt="2024-12-11T00:14:35.779" v="5528" actId="478"/>
          <ac:spMkLst>
            <pc:docMk/>
            <pc:sldMk cId="1343179663" sldId="291"/>
            <ac:spMk id="13" creationId="{7E39FEAB-83E7-4825-4E1F-BD10682DF965}"/>
          </ac:spMkLst>
        </pc:spChg>
        <pc:spChg chg="add mod">
          <ac:chgData name="James Chapman" userId="3c8adc9b184aeb7d" providerId="LiveId" clId="{2E5FC20F-A94B-4569-B41D-A2E3CA5E8ED5}" dt="2024-12-11T00:29:36.059" v="5844" actId="1076"/>
          <ac:spMkLst>
            <pc:docMk/>
            <pc:sldMk cId="1343179663" sldId="291"/>
            <ac:spMk id="15" creationId="{F4C97CED-7FF3-0FF8-19AD-605B01337B54}"/>
          </ac:spMkLst>
        </pc:spChg>
        <pc:picChg chg="add del">
          <ac:chgData name="James Chapman" userId="3c8adc9b184aeb7d" providerId="LiveId" clId="{2E5FC20F-A94B-4569-B41D-A2E3CA5E8ED5}" dt="2024-12-11T00:14:39.899" v="5531" actId="478"/>
          <ac:picMkLst>
            <pc:docMk/>
            <pc:sldMk cId="1343179663" sldId="291"/>
            <ac:picMk id="6" creationId="{D876593D-1806-DAF6-3004-CD9A6AF2404A}"/>
          </ac:picMkLst>
        </pc:picChg>
        <pc:picChg chg="add del mod">
          <ac:chgData name="James Chapman" userId="3c8adc9b184aeb7d" providerId="LiveId" clId="{2E5FC20F-A94B-4569-B41D-A2E3CA5E8ED5}" dt="2024-12-11T00:14:41.902" v="5533" actId="478"/>
          <ac:picMkLst>
            <pc:docMk/>
            <pc:sldMk cId="1343179663" sldId="291"/>
            <ac:picMk id="8" creationId="{D6DB2F05-15DB-655F-9945-0A184E9A3041}"/>
          </ac:picMkLst>
        </pc:picChg>
        <pc:picChg chg="add del">
          <ac:chgData name="James Chapman" userId="3c8adc9b184aeb7d" providerId="LiveId" clId="{2E5FC20F-A94B-4569-B41D-A2E3CA5E8ED5}" dt="2024-12-11T00:23:03.400" v="5743" actId="478"/>
          <ac:picMkLst>
            <pc:docMk/>
            <pc:sldMk cId="1343179663" sldId="291"/>
            <ac:picMk id="14" creationId="{75C617BE-088D-EAC4-A2A3-E742E716A0AF}"/>
          </ac:picMkLst>
        </pc:picChg>
      </pc:sldChg>
      <pc:sldChg chg="add del">
        <pc:chgData name="James Chapman" userId="3c8adc9b184aeb7d" providerId="LiveId" clId="{2E5FC20F-A94B-4569-B41D-A2E3CA5E8ED5}" dt="2024-12-11T01:33:46.887" v="5939" actId="47"/>
        <pc:sldMkLst>
          <pc:docMk/>
          <pc:sldMk cId="1012248332" sldId="293"/>
        </pc:sldMkLst>
      </pc:sldChg>
      <pc:sldChg chg="add del">
        <pc:chgData name="James Chapman" userId="3c8adc9b184aeb7d" providerId="LiveId" clId="{2E5FC20F-A94B-4569-B41D-A2E3CA5E8ED5}" dt="2024-12-11T01:33:55.207" v="5942"/>
        <pc:sldMkLst>
          <pc:docMk/>
          <pc:sldMk cId="2320625436" sldId="293"/>
        </pc:sldMkLst>
      </pc:sldChg>
    </pc:docChg>
  </pc:docChgLst>
  <pc:docChgLst>
    <pc:chgData name="John Woods" userId="144a84d2a59f64fe" providerId="Windows Live" clId="Web-{A362591A-7FB4-4E4B-96B5-594509A717F4}"/>
    <pc:docChg chg="addSld delSld modSld sldOrd">
      <pc:chgData name="John Woods" userId="144a84d2a59f64fe" providerId="Windows Live" clId="Web-{A362591A-7FB4-4E4B-96B5-594509A717F4}" dt="2024-12-11T02:20:28.080" v="2733" actId="20577"/>
      <pc:docMkLst>
        <pc:docMk/>
      </pc:docMkLst>
      <pc:sldChg chg="modSp">
        <pc:chgData name="John Woods" userId="144a84d2a59f64fe" providerId="Windows Live" clId="Web-{A362591A-7FB4-4E4B-96B5-594509A717F4}" dt="2024-12-11T00:10:13.845" v="1531" actId="14100"/>
        <pc:sldMkLst>
          <pc:docMk/>
          <pc:sldMk cId="2701187223" sldId="258"/>
        </pc:sldMkLst>
        <pc:spChg chg="mod">
          <ac:chgData name="John Woods" userId="144a84d2a59f64fe" providerId="Windows Live" clId="Web-{A362591A-7FB4-4E4B-96B5-594509A717F4}" dt="2024-12-11T00:10:13.845" v="1531" actId="14100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ohn Woods" userId="144a84d2a59f64fe" providerId="Windows Live" clId="Web-{A362591A-7FB4-4E4B-96B5-594509A717F4}" dt="2024-12-11T00:07:24.947" v="1530" actId="14100"/>
          <ac:spMkLst>
            <pc:docMk/>
            <pc:sldMk cId="2701187223" sldId="258"/>
            <ac:spMk id="3" creationId="{BA33F610-3A0D-4D4C-976E-07C887904982}"/>
          </ac:spMkLst>
        </pc:spChg>
      </pc:sldChg>
      <pc:sldChg chg="modSp">
        <pc:chgData name="John Woods" userId="144a84d2a59f64fe" providerId="Windows Live" clId="Web-{A362591A-7FB4-4E4B-96B5-594509A717F4}" dt="2024-12-11T02:09:50.651" v="2594" actId="20577"/>
        <pc:sldMkLst>
          <pc:docMk/>
          <pc:sldMk cId="1221696249" sldId="263"/>
        </pc:sldMkLst>
        <pc:spChg chg="mod">
          <ac:chgData name="John Woods" userId="144a84d2a59f64fe" providerId="Windows Live" clId="Web-{A362591A-7FB4-4E4B-96B5-594509A717F4}" dt="2024-12-11T02:09:50.651" v="2594" actId="20577"/>
          <ac:spMkLst>
            <pc:docMk/>
            <pc:sldMk cId="1221696249" sldId="263"/>
            <ac:spMk id="3" creationId="{EA964A32-5A3F-9B09-D346-6F915A73EADF}"/>
          </ac:spMkLst>
        </pc:spChg>
      </pc:sldChg>
      <pc:sldChg chg="modSp">
        <pc:chgData name="John Woods" userId="144a84d2a59f64fe" providerId="Windows Live" clId="Web-{A362591A-7FB4-4E4B-96B5-594509A717F4}" dt="2024-12-11T00:46:08.789" v="1620" actId="20577"/>
        <pc:sldMkLst>
          <pc:docMk/>
          <pc:sldMk cId="2824421324" sldId="264"/>
        </pc:sldMkLst>
        <pc:spChg chg="mod">
          <ac:chgData name="John Woods" userId="144a84d2a59f64fe" providerId="Windows Live" clId="Web-{A362591A-7FB4-4E4B-96B5-594509A717F4}" dt="2024-12-11T00:46:08.789" v="1620" actId="20577"/>
          <ac:spMkLst>
            <pc:docMk/>
            <pc:sldMk cId="2824421324" sldId="264"/>
            <ac:spMk id="3" creationId="{797D6501-2A34-1409-33EC-9A2BD6D8A1AF}"/>
          </ac:spMkLst>
        </pc:spChg>
      </pc:sldChg>
      <pc:sldChg chg="modSp">
        <pc:chgData name="John Woods" userId="144a84d2a59f64fe" providerId="Windows Live" clId="Web-{A362591A-7FB4-4E4B-96B5-594509A717F4}" dt="2024-12-11T00:51:21.285" v="1652" actId="1076"/>
        <pc:sldMkLst>
          <pc:docMk/>
          <pc:sldMk cId="3343722390" sldId="266"/>
        </pc:sldMkLst>
        <pc:spChg chg="mod">
          <ac:chgData name="John Woods" userId="144a84d2a59f64fe" providerId="Windows Live" clId="Web-{A362591A-7FB4-4E4B-96B5-594509A717F4}" dt="2024-12-11T00:51:21.285" v="1652" actId="1076"/>
          <ac:spMkLst>
            <pc:docMk/>
            <pc:sldMk cId="3343722390" sldId="266"/>
            <ac:spMk id="3" creationId="{FA6F363A-28BA-F660-2EA5-8F88BF94461E}"/>
          </ac:spMkLst>
        </pc:spChg>
      </pc:sldChg>
      <pc:sldChg chg="addSp modSp">
        <pc:chgData name="John Woods" userId="144a84d2a59f64fe" providerId="Windows Live" clId="Web-{A362591A-7FB4-4E4B-96B5-594509A717F4}" dt="2024-12-11T01:00:37.198" v="1713" actId="20577"/>
        <pc:sldMkLst>
          <pc:docMk/>
          <pc:sldMk cId="386903604" sldId="268"/>
        </pc:sldMkLst>
        <pc:spChg chg="mod">
          <ac:chgData name="John Woods" userId="144a84d2a59f64fe" providerId="Windows Live" clId="Web-{A362591A-7FB4-4E4B-96B5-594509A717F4}" dt="2024-12-11T01:00:37.198" v="1713" actId="20577"/>
          <ac:spMkLst>
            <pc:docMk/>
            <pc:sldMk cId="386903604" sldId="268"/>
            <ac:spMk id="3" creationId="{90DA1623-0F59-C51E-B42A-F4F233288E56}"/>
          </ac:spMkLst>
        </pc:spChg>
        <pc:picChg chg="add mod">
          <ac:chgData name="John Woods" userId="144a84d2a59f64fe" providerId="Windows Live" clId="Web-{A362591A-7FB4-4E4B-96B5-594509A717F4}" dt="2024-12-10T23:48:21.215" v="1137" actId="1076"/>
          <ac:picMkLst>
            <pc:docMk/>
            <pc:sldMk cId="386903604" sldId="268"/>
            <ac:picMk id="5" creationId="{D8F5866C-D3A8-9E05-8F4B-6A033A81AF62}"/>
          </ac:picMkLst>
        </pc:picChg>
      </pc:sldChg>
      <pc:sldChg chg="addSp modSp">
        <pc:chgData name="John Woods" userId="144a84d2a59f64fe" providerId="Windows Live" clId="Web-{A362591A-7FB4-4E4B-96B5-594509A717F4}" dt="2024-12-11T00:59:27.320" v="1710" actId="20577"/>
        <pc:sldMkLst>
          <pc:docMk/>
          <pc:sldMk cId="15199121" sldId="269"/>
        </pc:sldMkLst>
        <pc:spChg chg="mod">
          <ac:chgData name="John Woods" userId="144a84d2a59f64fe" providerId="Windows Live" clId="Web-{A362591A-7FB4-4E4B-96B5-594509A717F4}" dt="2024-12-11T00:59:27.320" v="1710" actId="20577"/>
          <ac:spMkLst>
            <pc:docMk/>
            <pc:sldMk cId="15199121" sldId="269"/>
            <ac:spMk id="3" creationId="{A0EEABFB-A35F-5A28-4752-56DA3B426584}"/>
          </ac:spMkLst>
        </pc:spChg>
        <pc:spChg chg="mod">
          <ac:chgData name="John Woods" userId="144a84d2a59f64fe" providerId="Windows Live" clId="Web-{A362591A-7FB4-4E4B-96B5-594509A717F4}" dt="2024-12-10T23:49:33.686" v="1149" actId="1076"/>
          <ac:spMkLst>
            <pc:docMk/>
            <pc:sldMk cId="15199121" sldId="269"/>
            <ac:spMk id="5" creationId="{010B8A8B-2F34-08BC-3484-C2A2A1B9F7CB}"/>
          </ac:spMkLst>
        </pc:spChg>
        <pc:spChg chg="mod">
          <ac:chgData name="John Woods" userId="144a84d2a59f64fe" providerId="Windows Live" clId="Web-{A362591A-7FB4-4E4B-96B5-594509A717F4}" dt="2024-12-10T23:49:33.686" v="1150" actId="1076"/>
          <ac:spMkLst>
            <pc:docMk/>
            <pc:sldMk cId="15199121" sldId="269"/>
            <ac:spMk id="6" creationId="{23FEE953-AE8B-F1E9-874B-0E636EFBAEBC}"/>
          </ac:spMkLst>
        </pc:spChg>
        <pc:grpChg chg="add mod">
          <ac:chgData name="John Woods" userId="144a84d2a59f64fe" providerId="Windows Live" clId="Web-{A362591A-7FB4-4E4B-96B5-594509A717F4}" dt="2024-12-10T23:50:52.767" v="1178" actId="14100"/>
          <ac:grpSpMkLst>
            <pc:docMk/>
            <pc:sldMk cId="15199121" sldId="269"/>
            <ac:grpSpMk id="7" creationId="{7D7CEF91-923B-5126-A01A-674C4A9F7AC0}"/>
          </ac:grpSpMkLst>
        </pc:grpChg>
      </pc:sldChg>
      <pc:sldChg chg="modSp">
        <pc:chgData name="John Woods" userId="144a84d2a59f64fe" providerId="Windows Live" clId="Web-{A362591A-7FB4-4E4B-96B5-594509A717F4}" dt="2024-12-11T01:00:40.385" v="1716" actId="20577"/>
        <pc:sldMkLst>
          <pc:docMk/>
          <pc:sldMk cId="2080508254" sldId="270"/>
        </pc:sldMkLst>
        <pc:spChg chg="mod">
          <ac:chgData name="John Woods" userId="144a84d2a59f64fe" providerId="Windows Live" clId="Web-{A362591A-7FB4-4E4B-96B5-594509A717F4}" dt="2024-12-11T01:00:40.385" v="1716" actId="20577"/>
          <ac:spMkLst>
            <pc:docMk/>
            <pc:sldMk cId="2080508254" sldId="270"/>
            <ac:spMk id="3" creationId="{FA8F7C26-B0F1-836C-6E20-12B899B720B1}"/>
          </ac:spMkLst>
        </pc:spChg>
        <pc:graphicFrameChg chg="mod">
          <ac:chgData name="John Woods" userId="144a84d2a59f64fe" providerId="Windows Live" clId="Web-{A362591A-7FB4-4E4B-96B5-594509A717F4}" dt="2024-12-10T23:53:15.070" v="1346" actId="1076"/>
          <ac:graphicFrameMkLst>
            <pc:docMk/>
            <pc:sldMk cId="2080508254" sldId="270"/>
            <ac:graphicFrameMk id="7" creationId="{4C552DDC-7AAB-03E1-EE1C-35EA9332387D}"/>
          </ac:graphicFrameMkLst>
        </pc:graphicFrameChg>
      </pc:sldChg>
      <pc:sldChg chg="modSp">
        <pc:chgData name="John Woods" userId="144a84d2a59f64fe" providerId="Windows Live" clId="Web-{A362591A-7FB4-4E4B-96B5-594509A717F4}" dt="2024-12-11T00:14:14.932" v="1533" actId="20577"/>
        <pc:sldMkLst>
          <pc:docMk/>
          <pc:sldMk cId="3491383561" sldId="271"/>
        </pc:sldMkLst>
        <pc:spChg chg="mod">
          <ac:chgData name="John Woods" userId="144a84d2a59f64fe" providerId="Windows Live" clId="Web-{A362591A-7FB4-4E4B-96B5-594509A717F4}" dt="2024-12-11T00:14:14.932" v="1533" actId="20577"/>
          <ac:spMkLst>
            <pc:docMk/>
            <pc:sldMk cId="3491383561" sldId="271"/>
            <ac:spMk id="3" creationId="{3C7E98BA-E0C6-872A-8B3F-667773D81718}"/>
          </ac:spMkLst>
        </pc:spChg>
      </pc:sldChg>
      <pc:sldChg chg="modSp ord">
        <pc:chgData name="John Woods" userId="144a84d2a59f64fe" providerId="Windows Live" clId="Web-{A362591A-7FB4-4E4B-96B5-594509A717F4}" dt="2024-12-11T01:01:14.402" v="1720" actId="1076"/>
        <pc:sldMkLst>
          <pc:docMk/>
          <pc:sldMk cId="2035019605" sldId="272"/>
        </pc:sldMkLst>
        <pc:spChg chg="mod">
          <ac:chgData name="John Woods" userId="144a84d2a59f64fe" providerId="Windows Live" clId="Web-{A362591A-7FB4-4E4B-96B5-594509A717F4}" dt="2024-12-11T01:00:53.323" v="1718" actId="20577"/>
          <ac:spMkLst>
            <pc:docMk/>
            <pc:sldMk cId="2035019605" sldId="272"/>
            <ac:spMk id="3" creationId="{E1FAFE57-AF68-1CA7-D18C-77CF28AA219F}"/>
          </ac:spMkLst>
        </pc:spChg>
        <pc:picChg chg="mod">
          <ac:chgData name="John Woods" userId="144a84d2a59f64fe" providerId="Windows Live" clId="Web-{A362591A-7FB4-4E4B-96B5-594509A717F4}" dt="2024-12-11T01:01:14.402" v="1720" actId="1076"/>
          <ac:picMkLst>
            <pc:docMk/>
            <pc:sldMk cId="2035019605" sldId="272"/>
            <ac:picMk id="8194" creationId="{8B20CFBA-1E70-2385-03A6-D157B742259D}"/>
          </ac:picMkLst>
        </pc:picChg>
      </pc:sldChg>
      <pc:sldChg chg="delSp modSp">
        <pc:chgData name="John Woods" userId="144a84d2a59f64fe" providerId="Windows Live" clId="Web-{A362591A-7FB4-4E4B-96B5-594509A717F4}" dt="2024-12-11T01:05:02.458" v="1754" actId="20577"/>
        <pc:sldMkLst>
          <pc:docMk/>
          <pc:sldMk cId="3748103922" sldId="273"/>
        </pc:sldMkLst>
        <pc:spChg chg="mod">
          <ac:chgData name="John Woods" userId="144a84d2a59f64fe" providerId="Windows Live" clId="Web-{A362591A-7FB4-4E4B-96B5-594509A717F4}" dt="2024-12-11T01:05:02.458" v="1754" actId="20577"/>
          <ac:spMkLst>
            <pc:docMk/>
            <pc:sldMk cId="3748103922" sldId="273"/>
            <ac:spMk id="3" creationId="{DBA63F4C-075D-FFB9-B2BD-2AA91C21F61A}"/>
          </ac:spMkLst>
        </pc:spChg>
        <pc:spChg chg="del">
          <ac:chgData name="John Woods" userId="144a84d2a59f64fe" providerId="Windows Live" clId="Web-{A362591A-7FB4-4E4B-96B5-594509A717F4}" dt="2024-12-11T01:02:09.295" v="1732"/>
          <ac:spMkLst>
            <pc:docMk/>
            <pc:sldMk cId="3748103922" sldId="273"/>
            <ac:spMk id="9" creationId="{64D37D33-F117-1822-8974-06241A88DEA8}"/>
          </ac:spMkLst>
        </pc:spChg>
        <pc:picChg chg="mod">
          <ac:chgData name="John Woods" userId="144a84d2a59f64fe" providerId="Windows Live" clId="Web-{A362591A-7FB4-4E4B-96B5-594509A717F4}" dt="2024-12-10T21:29:51.999" v="114" actId="1076"/>
          <ac:picMkLst>
            <pc:docMk/>
            <pc:sldMk cId="3748103922" sldId="273"/>
            <ac:picMk id="6" creationId="{CCDD1120-51EB-F30D-758A-9D9B4871F6DB}"/>
          </ac:picMkLst>
        </pc:picChg>
      </pc:sldChg>
      <pc:sldChg chg="modSp">
        <pc:chgData name="John Woods" userId="144a84d2a59f64fe" providerId="Windows Live" clId="Web-{A362591A-7FB4-4E4B-96B5-594509A717F4}" dt="2024-12-11T02:20:28.080" v="2733" actId="20577"/>
        <pc:sldMkLst>
          <pc:docMk/>
          <pc:sldMk cId="3526531208" sldId="274"/>
        </pc:sldMkLst>
        <pc:spChg chg="mod">
          <ac:chgData name="John Woods" userId="144a84d2a59f64fe" providerId="Windows Live" clId="Web-{A362591A-7FB4-4E4B-96B5-594509A717F4}" dt="2024-12-11T02:20:28.080" v="2733" actId="20577"/>
          <ac:spMkLst>
            <pc:docMk/>
            <pc:sldMk cId="3526531208" sldId="274"/>
            <ac:spMk id="3" creationId="{24BFF6C3-1CB6-0AC2-28D2-32A240F992A0}"/>
          </ac:spMkLst>
        </pc:spChg>
      </pc:sldChg>
      <pc:sldChg chg="modSp">
        <pc:chgData name="John Woods" userId="144a84d2a59f64fe" providerId="Windows Live" clId="Web-{A362591A-7FB4-4E4B-96B5-594509A717F4}" dt="2024-12-11T01:08:40.186" v="1794" actId="20577"/>
        <pc:sldMkLst>
          <pc:docMk/>
          <pc:sldMk cId="607149829" sldId="276"/>
        </pc:sldMkLst>
        <pc:spChg chg="mod">
          <ac:chgData name="John Woods" userId="144a84d2a59f64fe" providerId="Windows Live" clId="Web-{A362591A-7FB4-4E4B-96B5-594509A717F4}" dt="2024-12-11T01:08:40.186" v="1794" actId="20577"/>
          <ac:spMkLst>
            <pc:docMk/>
            <pc:sldMk cId="607149829" sldId="276"/>
            <ac:spMk id="3" creationId="{A8178D31-438E-EDA6-8D06-952AA1C19584}"/>
          </ac:spMkLst>
        </pc:spChg>
      </pc:sldChg>
      <pc:sldChg chg="modSp">
        <pc:chgData name="John Woods" userId="144a84d2a59f64fe" providerId="Windows Live" clId="Web-{A362591A-7FB4-4E4B-96B5-594509A717F4}" dt="2024-12-11T02:14:53.537" v="2728" actId="20577"/>
        <pc:sldMkLst>
          <pc:docMk/>
          <pc:sldMk cId="3325225690" sldId="277"/>
        </pc:sldMkLst>
        <pc:spChg chg="mod">
          <ac:chgData name="John Woods" userId="144a84d2a59f64fe" providerId="Windows Live" clId="Web-{A362591A-7FB4-4E4B-96B5-594509A717F4}" dt="2024-12-11T02:14:53.537" v="2728" actId="20577"/>
          <ac:spMkLst>
            <pc:docMk/>
            <pc:sldMk cId="3325225690" sldId="277"/>
            <ac:spMk id="3" creationId="{47844F1D-2413-F72F-7596-AF86B9ECEA09}"/>
          </ac:spMkLst>
        </pc:spChg>
        <pc:picChg chg="mod">
          <ac:chgData name="John Woods" userId="144a84d2a59f64fe" providerId="Windows Live" clId="Web-{A362591A-7FB4-4E4B-96B5-594509A717F4}" dt="2024-12-10T21:50:53.168" v="360" actId="1076"/>
          <ac:picMkLst>
            <pc:docMk/>
            <pc:sldMk cId="3325225690" sldId="277"/>
            <ac:picMk id="1026" creationId="{674451D6-C276-FE9D-5425-E1BEDBA3015A}"/>
          </ac:picMkLst>
        </pc:picChg>
      </pc:sldChg>
      <pc:sldChg chg="addSp modSp">
        <pc:chgData name="John Woods" userId="144a84d2a59f64fe" providerId="Windows Live" clId="Web-{A362591A-7FB4-4E4B-96B5-594509A717F4}" dt="2024-12-11T01:21:18.825" v="1888" actId="1076"/>
        <pc:sldMkLst>
          <pc:docMk/>
          <pc:sldMk cId="2372785163" sldId="278"/>
        </pc:sldMkLst>
        <pc:spChg chg="add mod">
          <ac:chgData name="John Woods" userId="144a84d2a59f64fe" providerId="Windows Live" clId="Web-{A362591A-7FB4-4E4B-96B5-594509A717F4}" dt="2024-12-11T01:21:18.825" v="1888" actId="1076"/>
          <ac:spMkLst>
            <pc:docMk/>
            <pc:sldMk cId="2372785163" sldId="278"/>
            <ac:spMk id="5" creationId="{2B6E1BB0-6B5A-E8D0-AA63-91E3422BCDD4}"/>
          </ac:spMkLst>
        </pc:spChg>
        <pc:spChg chg="mod">
          <ac:chgData name="John Woods" userId="144a84d2a59f64fe" providerId="Windows Live" clId="Web-{A362591A-7FB4-4E4B-96B5-594509A717F4}" dt="2024-12-10T21:09:53.739" v="7" actId="20577"/>
          <ac:spMkLst>
            <pc:docMk/>
            <pc:sldMk cId="2372785163" sldId="278"/>
            <ac:spMk id="9" creationId="{DF07E1EC-2D32-C02F-E545-2737CC0D72CF}"/>
          </ac:spMkLst>
        </pc:spChg>
      </pc:sldChg>
      <pc:sldChg chg="delSp modSp">
        <pc:chgData name="John Woods" userId="144a84d2a59f64fe" providerId="Windows Live" clId="Web-{A362591A-7FB4-4E4B-96B5-594509A717F4}" dt="2024-12-11T00:39:06.178" v="1617" actId="20577"/>
        <pc:sldMkLst>
          <pc:docMk/>
          <pc:sldMk cId="1761782927" sldId="280"/>
        </pc:sldMkLst>
        <pc:spChg chg="mod">
          <ac:chgData name="John Woods" userId="144a84d2a59f64fe" providerId="Windows Live" clId="Web-{A362591A-7FB4-4E4B-96B5-594509A717F4}" dt="2024-12-11T00:39:06.178" v="1617" actId="20577"/>
          <ac:spMkLst>
            <pc:docMk/>
            <pc:sldMk cId="1761782927" sldId="280"/>
            <ac:spMk id="3" creationId="{4F5CDCD5-3E5B-076A-F203-53E5AE347EB3}"/>
          </ac:spMkLst>
        </pc:spChg>
        <pc:spChg chg="del mod">
          <ac:chgData name="John Woods" userId="144a84d2a59f64fe" providerId="Windows Live" clId="Web-{A362591A-7FB4-4E4B-96B5-594509A717F4}" dt="2024-12-10T23:41:20.229" v="1068"/>
          <ac:spMkLst>
            <pc:docMk/>
            <pc:sldMk cId="1761782927" sldId="280"/>
            <ac:spMk id="7" creationId="{8346AEF1-0889-2715-A0A8-85A5BBBD9E5C}"/>
          </ac:spMkLst>
        </pc:spChg>
        <pc:picChg chg="del mod">
          <ac:chgData name="John Woods" userId="144a84d2a59f64fe" providerId="Windows Live" clId="Web-{A362591A-7FB4-4E4B-96B5-594509A717F4}" dt="2024-12-11T00:04:17.768" v="1524"/>
          <ac:picMkLst>
            <pc:docMk/>
            <pc:sldMk cId="1761782927" sldId="280"/>
            <ac:picMk id="15" creationId="{15BE130A-4109-79FA-EB10-4C5A7558A68B}"/>
          </ac:picMkLst>
        </pc:picChg>
      </pc:sldChg>
      <pc:sldChg chg="modSp">
        <pc:chgData name="John Woods" userId="144a84d2a59f64fe" providerId="Windows Live" clId="Web-{A362591A-7FB4-4E4B-96B5-594509A717F4}" dt="2024-12-10T21:10:33.271" v="17" actId="20577"/>
        <pc:sldMkLst>
          <pc:docMk/>
          <pc:sldMk cId="41429233" sldId="281"/>
        </pc:sldMkLst>
        <pc:spChg chg="mod">
          <ac:chgData name="John Woods" userId="144a84d2a59f64fe" providerId="Windows Live" clId="Web-{A362591A-7FB4-4E4B-96B5-594509A717F4}" dt="2024-12-10T21:10:33.271" v="17" actId="20577"/>
          <ac:spMkLst>
            <pc:docMk/>
            <pc:sldMk cId="41429233" sldId="281"/>
            <ac:spMk id="3" creationId="{CA69791E-D309-9A8F-5443-4902BB9B948E}"/>
          </ac:spMkLst>
        </pc:spChg>
      </pc:sldChg>
      <pc:sldChg chg="modSp del">
        <pc:chgData name="John Woods" userId="144a84d2a59f64fe" providerId="Windows Live" clId="Web-{A362591A-7FB4-4E4B-96B5-594509A717F4}" dt="2024-12-11T01:05:52.663" v="1757"/>
        <pc:sldMkLst>
          <pc:docMk/>
          <pc:sldMk cId="2780947630" sldId="283"/>
        </pc:sldMkLst>
        <pc:spChg chg="mod">
          <ac:chgData name="John Woods" userId="144a84d2a59f64fe" providerId="Windows Live" clId="Web-{A362591A-7FB4-4E4B-96B5-594509A717F4}" dt="2024-12-11T01:05:25.037" v="1755" actId="14100"/>
          <ac:spMkLst>
            <pc:docMk/>
            <pc:sldMk cId="2780947630" sldId="283"/>
            <ac:spMk id="3" creationId="{A1C787DC-3FDE-BFE4-FBF7-E671BAB2B67E}"/>
          </ac:spMkLst>
        </pc:spChg>
      </pc:sldChg>
      <pc:sldChg chg="modSp">
        <pc:chgData name="John Woods" userId="144a84d2a59f64fe" providerId="Windows Live" clId="Web-{A362591A-7FB4-4E4B-96B5-594509A717F4}" dt="2024-12-11T01:07:17.073" v="1771" actId="1076"/>
        <pc:sldMkLst>
          <pc:docMk/>
          <pc:sldMk cId="3119810443" sldId="284"/>
        </pc:sldMkLst>
        <pc:spChg chg="mod">
          <ac:chgData name="John Woods" userId="144a84d2a59f64fe" providerId="Windows Live" clId="Web-{A362591A-7FB4-4E4B-96B5-594509A717F4}" dt="2024-12-11T01:07:17.073" v="1771" actId="1076"/>
          <ac:spMkLst>
            <pc:docMk/>
            <pc:sldMk cId="3119810443" sldId="284"/>
            <ac:spMk id="3" creationId="{30DC3215-12E0-4E91-7C6B-10D995F53B1A}"/>
          </ac:spMkLst>
        </pc:spChg>
        <pc:picChg chg="mod">
          <ac:chgData name="John Woods" userId="144a84d2a59f64fe" providerId="Windows Live" clId="Web-{A362591A-7FB4-4E4B-96B5-594509A717F4}" dt="2024-12-11T01:07:02.947" v="1770" actId="1076"/>
          <ac:picMkLst>
            <pc:docMk/>
            <pc:sldMk cId="3119810443" sldId="284"/>
            <ac:picMk id="6" creationId="{C55A4F6E-8D6E-866A-53DD-3D329C5EB43E}"/>
          </ac:picMkLst>
        </pc:picChg>
      </pc:sldChg>
      <pc:sldChg chg="modSp">
        <pc:chgData name="John Woods" userId="144a84d2a59f64fe" providerId="Windows Live" clId="Web-{A362591A-7FB4-4E4B-96B5-594509A717F4}" dt="2024-12-11T02:09:52.823" v="2599" actId="20577"/>
        <pc:sldMkLst>
          <pc:docMk/>
          <pc:sldMk cId="515800189" sldId="286"/>
        </pc:sldMkLst>
        <pc:spChg chg="mod">
          <ac:chgData name="John Woods" userId="144a84d2a59f64fe" providerId="Windows Live" clId="Web-{A362591A-7FB4-4E4B-96B5-594509A717F4}" dt="2024-12-11T02:09:52.823" v="2599" actId="20577"/>
          <ac:spMkLst>
            <pc:docMk/>
            <pc:sldMk cId="515800189" sldId="286"/>
            <ac:spMk id="3" creationId="{157A6D5C-9445-14E2-6C5C-E3A218613E82}"/>
          </ac:spMkLst>
        </pc:spChg>
        <pc:picChg chg="mod">
          <ac:chgData name="John Woods" userId="144a84d2a59f64fe" providerId="Windows Live" clId="Web-{A362591A-7FB4-4E4B-96B5-594509A717F4}" dt="2024-12-10T23:48:41.560" v="1141" actId="1076"/>
          <ac:picMkLst>
            <pc:docMk/>
            <pc:sldMk cId="515800189" sldId="286"/>
            <ac:picMk id="8" creationId="{45361D2A-F7C9-0172-9599-F6D02ECEFE78}"/>
          </ac:picMkLst>
        </pc:picChg>
      </pc:sldChg>
      <pc:sldChg chg="modSp">
        <pc:chgData name="John Woods" userId="144a84d2a59f64fe" providerId="Windows Live" clId="Web-{A362591A-7FB4-4E4B-96B5-594509A717F4}" dt="2024-12-11T01:07:36.027" v="1772" actId="1076"/>
        <pc:sldMkLst>
          <pc:docMk/>
          <pc:sldMk cId="2235556934" sldId="287"/>
        </pc:sldMkLst>
        <pc:picChg chg="mod">
          <ac:chgData name="John Woods" userId="144a84d2a59f64fe" providerId="Windows Live" clId="Web-{A362591A-7FB4-4E4B-96B5-594509A717F4}" dt="2024-12-11T01:07:36.027" v="1772" actId="1076"/>
          <ac:picMkLst>
            <pc:docMk/>
            <pc:sldMk cId="2235556934" sldId="287"/>
            <ac:picMk id="14" creationId="{901AB3C3-69FD-11FB-608E-468725F63EBA}"/>
          </ac:picMkLst>
        </pc:picChg>
      </pc:sldChg>
      <pc:sldChg chg="modSp">
        <pc:chgData name="John Woods" userId="144a84d2a59f64fe" providerId="Windows Live" clId="Web-{A362591A-7FB4-4E4B-96B5-594509A717F4}" dt="2024-12-11T01:03:04.688" v="1740" actId="20577"/>
        <pc:sldMkLst>
          <pc:docMk/>
          <pc:sldMk cId="2494270505" sldId="288"/>
        </pc:sldMkLst>
        <pc:spChg chg="mod">
          <ac:chgData name="John Woods" userId="144a84d2a59f64fe" providerId="Windows Live" clId="Web-{A362591A-7FB4-4E4B-96B5-594509A717F4}" dt="2024-12-11T01:03:04.688" v="1740" actId="20577"/>
          <ac:spMkLst>
            <pc:docMk/>
            <pc:sldMk cId="2494270505" sldId="288"/>
            <ac:spMk id="3" creationId="{FA6A8E83-98AB-9179-76A0-C806134C1C46}"/>
          </ac:spMkLst>
        </pc:spChg>
      </pc:sldChg>
      <pc:sldChg chg="modSp new">
        <pc:chgData name="John Woods" userId="144a84d2a59f64fe" providerId="Windows Live" clId="Web-{A362591A-7FB4-4E4B-96B5-594509A717F4}" dt="2024-12-11T01:10:28.299" v="1809" actId="20577"/>
        <pc:sldMkLst>
          <pc:docMk/>
          <pc:sldMk cId="2527774008" sldId="289"/>
        </pc:sldMkLst>
        <pc:spChg chg="mod">
          <ac:chgData name="John Woods" userId="144a84d2a59f64fe" providerId="Windows Live" clId="Web-{A362591A-7FB4-4E4B-96B5-594509A717F4}" dt="2024-12-10T23:41:06.416" v="1064" actId="20577"/>
          <ac:spMkLst>
            <pc:docMk/>
            <pc:sldMk cId="2527774008" sldId="289"/>
            <ac:spMk id="2" creationId="{004FB8B7-B2F9-3F9A-F8DF-F5712C54ACBC}"/>
          </ac:spMkLst>
        </pc:spChg>
        <pc:spChg chg="mod">
          <ac:chgData name="John Woods" userId="144a84d2a59f64fe" providerId="Windows Live" clId="Web-{A362591A-7FB4-4E4B-96B5-594509A717F4}" dt="2024-12-11T01:10:15.924" v="1808" actId="14100"/>
          <ac:spMkLst>
            <pc:docMk/>
            <pc:sldMk cId="2527774008" sldId="289"/>
            <ac:spMk id="3" creationId="{6AEEF1E2-498C-8D10-C7E2-26D08A605723}"/>
          </ac:spMkLst>
        </pc:spChg>
        <pc:spChg chg="mod">
          <ac:chgData name="John Woods" userId="144a84d2a59f64fe" providerId="Windows Live" clId="Web-{A362591A-7FB4-4E4B-96B5-594509A717F4}" dt="2024-12-11T01:10:28.299" v="1809" actId="20577"/>
          <ac:spMkLst>
            <pc:docMk/>
            <pc:sldMk cId="2527774008" sldId="289"/>
            <ac:spMk id="4" creationId="{3D946913-0A01-20E8-11AF-49F6FD257EF7}"/>
          </ac:spMkLst>
        </pc:spChg>
      </pc:sldChg>
      <pc:sldChg chg="delSp modSp">
        <pc:chgData name="John Woods" userId="144a84d2a59f64fe" providerId="Windows Live" clId="Web-{A362591A-7FB4-4E4B-96B5-594509A717F4}" dt="2024-12-11T01:04:32.082" v="1751" actId="20577"/>
        <pc:sldMkLst>
          <pc:docMk/>
          <pc:sldMk cId="1343179663" sldId="291"/>
        </pc:sldMkLst>
        <pc:spChg chg="mod">
          <ac:chgData name="John Woods" userId="144a84d2a59f64fe" providerId="Windows Live" clId="Web-{A362591A-7FB4-4E4B-96B5-594509A717F4}" dt="2024-12-11T01:04:32.082" v="1751" actId="20577"/>
          <ac:spMkLst>
            <pc:docMk/>
            <pc:sldMk cId="1343179663" sldId="291"/>
            <ac:spMk id="3" creationId="{29F1D833-A9E5-842A-1A8B-18AD14F0425E}"/>
          </ac:spMkLst>
        </pc:spChg>
        <pc:spChg chg="del">
          <ac:chgData name="John Woods" userId="144a84d2a59f64fe" providerId="Windows Live" clId="Web-{A362591A-7FB4-4E4B-96B5-594509A717F4}" dt="2024-12-11T01:04:26.410" v="1748"/>
          <ac:spMkLst>
            <pc:docMk/>
            <pc:sldMk cId="1343179663" sldId="291"/>
            <ac:spMk id="15" creationId="{F4C97CED-7FF3-0FF8-19AD-605B01337B54}"/>
          </ac:spMkLst>
        </pc:spChg>
      </pc:sldChg>
      <pc:sldChg chg="modSp new">
        <pc:chgData name="John Woods" userId="144a84d2a59f64fe" providerId="Windows Live" clId="Web-{A362591A-7FB4-4E4B-96B5-594509A717F4}" dt="2024-12-11T02:13:40.800" v="2669" actId="20577"/>
        <pc:sldMkLst>
          <pc:docMk/>
          <pc:sldMk cId="916732878" sldId="292"/>
        </pc:sldMkLst>
        <pc:spChg chg="mod">
          <ac:chgData name="John Woods" userId="144a84d2a59f64fe" providerId="Windows Live" clId="Web-{A362591A-7FB4-4E4B-96B5-594509A717F4}" dt="2024-12-11T01:10:49.644" v="1831" actId="20577"/>
          <ac:spMkLst>
            <pc:docMk/>
            <pc:sldMk cId="916732878" sldId="292"/>
            <ac:spMk id="2" creationId="{AF4F2BF3-989F-EC53-E4BD-602C35A335C7}"/>
          </ac:spMkLst>
        </pc:spChg>
        <pc:spChg chg="mod">
          <ac:chgData name="John Woods" userId="144a84d2a59f64fe" providerId="Windows Live" clId="Web-{A362591A-7FB4-4E4B-96B5-594509A717F4}" dt="2024-12-11T02:13:40.800" v="2669" actId="20577"/>
          <ac:spMkLst>
            <pc:docMk/>
            <pc:sldMk cId="916732878" sldId="292"/>
            <ac:spMk id="3" creationId="{5B23659E-F63E-57F8-3B22-F306DB8846D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108E75-1037-45B4-B6EA-DF3C810EB40E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507B6C-6EF7-48BB-85B4-2C2AA9C74A79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A3E1D9-69A7-4567-AA5B-18CD04BC1DDF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89E655-0442-400F-B6EA-DD938CAF7D6D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014DB-9E6E-4C7F-9E54-879C5A54BF85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7BCF53-A01F-42C1-9CC9-63573FAE78C0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B83A6C-DB5D-4A78-94ED-6C17B7564EE2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DA734F-B0B5-49A7-A96B-D4D7BA7D9410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453DB-D30F-4B2D-9879-CBC6C617F044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FB0378-CDF6-4ED6-9717-D44779746CE0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A1202-CCD3-41BD-9316-406914CA8A75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C8A531-65AF-4B76-BD0A-EB9D8A4B5CE2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70D93F-9845-44DC-85A8-D5EB6FFD2EC0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797A6C-8219-4773-90D1-EBD8D981EEC0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B2C28D-83C5-4A86-AB5C-B31B7BD8546A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887672-7A9A-4637-8050-D9AA07C83190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A85E02-EA47-403B-ACD2-250828F11610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46BAB9-1166-488B-A1DE-23289C6E59EC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914958-8A98-4233-9ACD-339CDC51A23B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02D9AF-2DD4-4632-9AA3-09B9958A12EF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F1C5A6-CD90-43CD-B469-87BEC8268DF7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250A5B-655C-46C9-8AAB-C589246A8147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E361A9F-EC9A-43CF-BBB1-0E9C1257057F}" type="datetime1">
              <a:rPr lang="en-US" altLang="en-US" smtClean="0"/>
              <a:t>12/9/2024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83DA4047-242D-4A3F-8134-FC0ABE59BC36}" type="datetime1">
              <a:rPr lang="en-US" altLang="en-US" smtClean="0"/>
              <a:t>12/9/2024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pdiehl@ksu.edu" TargetMode="External"/><Relationship Id="rId2" Type="http://schemas.openxmlformats.org/officeDocument/2006/relationships/hyperlink" Target="mailto:jachapman@ksu.e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mailto:jwoods03@k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79" y="760743"/>
            <a:ext cx="4287979" cy="181568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400" dirty="0">
                <a:ea typeface="+mj-lt"/>
                <a:cs typeface="+mj-lt"/>
              </a:rPr>
              <a:t>Including Emotion &amp; Sentiment in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Multimodal Learning with Audio and Transcripts of Earnings Conference Calls for Predicting Volatility of Stock Prices</a:t>
            </a:r>
            <a:endParaRPr lang="en-US" sz="2400" dirty="0">
              <a:latin typeface="TimesNewRomanPSM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962" y="3434715"/>
            <a:ext cx="4474345" cy="894611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</a:rPr>
              <a:t>James Chapman, Nathan Diehl, and John Woods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/>
                <a:ea typeface="SimSun"/>
              </a:rPr>
              <a:t>CIS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</a:rPr>
              <a:t>831 Deep Learning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/>
                <a:ea typeface="SimSun"/>
              </a:rPr>
              <a:t>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/>
                <a:ea typeface="SimSun"/>
              </a:rPr>
              <a:t>Kansas State University</a:t>
            </a:r>
          </a:p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jameschapman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/>
                <a:ea typeface="SimSu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@ksu.edu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</a:rPr>
              <a:t>,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npdiehl@ksu.edu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</a:rPr>
              <a:t>,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SimSu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jwoods03@ksu.edu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D271-94F5-958B-4408-5AE38CDD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ECE-578C-B3FD-7367-2D9AA11A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7459-31E4-5CFF-8A63-71BA44135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99" y="722069"/>
            <a:ext cx="7564692" cy="3833656"/>
          </a:xfrm>
        </p:spPr>
        <p:txBody>
          <a:bodyPr/>
          <a:lstStyle/>
          <a:p>
            <a:r>
              <a:rPr lang="en-US" sz="2400" err="1">
                <a:ea typeface="ＭＳ Ｐゴシック"/>
              </a:rPr>
              <a:t>SentenceTransformer</a:t>
            </a:r>
            <a:r>
              <a:rPr lang="en-US" sz="2400">
                <a:ea typeface="ＭＳ Ｐゴシック"/>
              </a:rPr>
              <a:t> (</a:t>
            </a:r>
            <a:r>
              <a:rPr lang="en-US" sz="2400" err="1">
                <a:ea typeface="ＭＳ Ｐゴシック"/>
              </a:rPr>
              <a:t>HuggingFace</a:t>
            </a:r>
            <a:r>
              <a:rPr lang="en-US" sz="2400">
                <a:ea typeface="ＭＳ Ｐゴシック"/>
              </a:rPr>
              <a:t>) </a:t>
            </a:r>
          </a:p>
          <a:p>
            <a:pPr marL="740410" indent="-283210" algn="l" rtl="0" eaLnBrk="1" fontAlgn="base" hangingPunct="1">
              <a:spcBef>
                <a:spcPts val="480"/>
              </a:spcBef>
              <a:buClrTx/>
              <a:buSzPts val="2000"/>
              <a:buFont typeface="Arial" panose="020B0604020202020204" pitchFamily="34" charset="0"/>
              <a:buChar char="–"/>
            </a:pPr>
            <a:r>
              <a:rPr lang="en-US" sz="2000" kern="1200" err="1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FinLang</a:t>
            </a:r>
            <a:r>
              <a:rPr lang="en-US" sz="2000" kern="1200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/finance-embeddings-</a:t>
            </a:r>
            <a:r>
              <a:rPr lang="en-US" sz="2000" kern="1200" err="1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investopedia</a:t>
            </a:r>
            <a:endParaRPr lang="en-US" sz="2000">
              <a:latin typeface="Calibri"/>
              <a:ea typeface="ＭＳ Ｐゴシック"/>
              <a:cs typeface="Lucida Sans" panose="020B0602030504020204" pitchFamily="34" charset="0"/>
            </a:endParaRPr>
          </a:p>
          <a:p>
            <a:pPr marL="740410" indent="-283210" algn="l" rtl="0" eaLnBrk="1" fontAlgn="base" hangingPunct="1">
              <a:spcBef>
                <a:spcPts val="480"/>
              </a:spcBef>
              <a:buClrTx/>
              <a:buSzPts val="2000"/>
              <a:buFont typeface="Arial" panose="020B0604020202020204" pitchFamily="34" charset="0"/>
              <a:buChar char="–"/>
            </a:pPr>
            <a:r>
              <a:rPr lang="en-US" sz="2000" kern="1200" err="1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haophancs</a:t>
            </a:r>
            <a:r>
              <a:rPr lang="en-US" sz="2000" kern="1200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/bge-m3-financial-matryoshka</a:t>
            </a:r>
            <a:endParaRPr lang="en-US" sz="2000">
              <a:latin typeface="Calibri"/>
              <a:ea typeface="ＭＳ Ｐゴシック"/>
              <a:cs typeface="Lucida Sans" panose="020B0602030504020204" pitchFamily="34" charset="0"/>
            </a:endParaRPr>
          </a:p>
          <a:p>
            <a:pPr marL="740410" indent="-283210" algn="l" rtl="0" eaLnBrk="1" fontAlgn="base" hangingPunct="1">
              <a:spcBef>
                <a:spcPts val="480"/>
              </a:spcBef>
              <a:buClrTx/>
              <a:buSzPts val="2000"/>
              <a:buFont typeface="Arial" panose="020B0604020202020204" pitchFamily="34" charset="0"/>
              <a:buChar char="–"/>
            </a:pPr>
            <a:r>
              <a:rPr lang="en-US" sz="2000" kern="1200" err="1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philschmid</a:t>
            </a:r>
            <a:r>
              <a:rPr lang="en-US" sz="2000" kern="1200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/</a:t>
            </a:r>
            <a:r>
              <a:rPr lang="en-US" sz="2000" kern="1200" err="1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bge</a:t>
            </a:r>
            <a:r>
              <a:rPr lang="en-US" sz="2000" kern="1200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-base-financial-matryoshka</a:t>
            </a:r>
            <a:endParaRPr lang="en-US" sz="2400">
              <a:latin typeface="Calibri"/>
              <a:ea typeface="ＭＳ Ｐゴシック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ea typeface="ＭＳ Ｐゴシック"/>
              </a:rPr>
              <a:t>Motivation</a:t>
            </a:r>
            <a:endParaRPr lang="en-US" sz="2400">
              <a:solidFill>
                <a:prstClr val="black"/>
              </a:solidFill>
              <a:latin typeface="Calibri" panose="020F0502020204030204"/>
              <a:ea typeface="ＭＳ Ｐゴシック"/>
            </a:endParaRPr>
          </a:p>
          <a:p>
            <a:pPr lvl="1"/>
            <a:r>
              <a:rPr lang="en-US" sz="2000">
                <a:ea typeface="ＭＳ Ｐゴシック"/>
              </a:rPr>
              <a:t>Sentence specific models</a:t>
            </a:r>
          </a:p>
          <a:p>
            <a:pPr lvl="1"/>
            <a:r>
              <a:rPr lang="en-US" sz="2000" kern="1200">
                <a:solidFill>
                  <a:srgbClr val="000000"/>
                </a:solidFill>
                <a:effectLst/>
                <a:latin typeface="Calibri"/>
                <a:ea typeface="ＭＳ Ｐゴシック"/>
                <a:cs typeface="Lucida Sans" panose="020B0602030504020204" pitchFamily="34" charset="0"/>
              </a:rPr>
              <a:t>Pre-trained on financial data sets</a:t>
            </a:r>
            <a:endParaRPr lang="en-US" sz="2400">
              <a:latin typeface="Calibri"/>
              <a:ea typeface="ＭＳ Ｐゴシック"/>
            </a:endParaRPr>
          </a:p>
          <a:p>
            <a:r>
              <a:rPr lang="en-US" sz="2400">
                <a:ea typeface="ＭＳ Ｐゴシック"/>
              </a:rPr>
              <a:t>No improvement on Roberta</a:t>
            </a:r>
          </a:p>
          <a:p>
            <a:pPr marL="0" indent="0">
              <a:buNone/>
            </a:pPr>
            <a:endParaRPr lang="en-US" sz="2400">
              <a:ea typeface="ＭＳ Ｐゴシック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684E6-9440-C3CD-5888-5F1026BF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10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69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B4E2E-0F87-DABD-33D8-7F3B538C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BDE6-00FC-01C0-C7DA-34E42301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4A32-5A3F-9B09-D346-6F915A73E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>
                <a:ea typeface="ＭＳ Ｐゴシック"/>
              </a:rPr>
              <a:t>OpenAI - Sentiment Classification</a:t>
            </a:r>
          </a:p>
          <a:p>
            <a:pPr lvl="1"/>
            <a:r>
              <a:rPr lang="en-US" sz="1600">
                <a:ea typeface="ＭＳ Ｐゴシック"/>
              </a:rPr>
              <a:t>Used the GPT-4o mini model</a:t>
            </a:r>
          </a:p>
          <a:p>
            <a:pPr lvl="1"/>
            <a:r>
              <a:rPr lang="en-US" sz="1600">
                <a:ea typeface="ＭＳ Ｐゴシック"/>
              </a:rPr>
              <a:t>Python API</a:t>
            </a:r>
            <a:endParaRPr lang="en-US"/>
          </a:p>
          <a:p>
            <a:pPr lvl="1"/>
            <a:r>
              <a:rPr lang="en-US" sz="1600">
                <a:ea typeface="ＭＳ Ｐゴシック"/>
              </a:rPr>
              <a:t>10 sentiments</a:t>
            </a:r>
          </a:p>
          <a:p>
            <a:pPr lvl="1"/>
            <a:r>
              <a:rPr lang="en-US" sz="1600">
                <a:ea typeface="ＭＳ Ｐゴシック"/>
              </a:rPr>
              <a:t>One hot encoding</a:t>
            </a:r>
          </a:p>
          <a:p>
            <a:pPr lvl="2"/>
            <a:r>
              <a:rPr lang="en-US" sz="1200">
                <a:ea typeface="ＭＳ Ｐゴシック"/>
              </a:rPr>
              <a:t>Allows multiple sentiments per sentence</a:t>
            </a:r>
          </a:p>
          <a:p>
            <a:pPr lvl="2"/>
            <a:endParaRPr lang="en-US" sz="1200" dirty="0"/>
          </a:p>
          <a:p>
            <a:r>
              <a:rPr lang="en-US" sz="2000">
                <a:ea typeface="ＭＳ Ｐゴシック"/>
              </a:rPr>
              <a:t>Very slow (still processing MAEC data)</a:t>
            </a:r>
          </a:p>
          <a:p>
            <a:pPr lvl="1"/>
            <a:r>
              <a:rPr lang="en-US" sz="1600">
                <a:ea typeface="ＭＳ Ｐゴシック"/>
              </a:rPr>
              <a:t>Limited by OpenAI API throttling</a:t>
            </a:r>
            <a:endParaRPr lang="en-US" sz="160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0D68E-6B5C-F6B8-E1AA-42672007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11</a:t>
            </a:fld>
            <a:endParaRPr lang="en-US" alt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8239-EEB5-8FCB-3939-D9C0C631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37" b="14670"/>
          <a:stretch/>
        </p:blipFill>
        <p:spPr>
          <a:xfrm>
            <a:off x="5621192" y="936259"/>
            <a:ext cx="3388015" cy="35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9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C2B03-9BEF-B442-32EB-938F7D515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0647-9D32-CEE2-73E5-6C9781A4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363A-28BA-F660-2EA5-8F88BF944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935" y="609802"/>
            <a:ext cx="8274145" cy="3923893"/>
          </a:xfrm>
        </p:spPr>
        <p:txBody>
          <a:bodyPr/>
          <a:lstStyle/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prompt = """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Context: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You are a financial sentiment analyst. Your task is to analyze a sentence from an earnings conference call and classify it across ten sentiment categories. Each category is binary: assign a value of 1 if the category applies to the sentence and 0 otherwise.</a:t>
            </a:r>
          </a:p>
          <a:p>
            <a:pPr marL="0" indent="0">
              <a:buNone/>
            </a:pPr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Sentiment Categories: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1. Positive Outlook: Optimism about performance or growth potential.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2. Negative Outlook: Indications of risk, concern, or underperformance.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3. Neutral/Factual: Purely informational with no evaluative tone.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4. Cautiously Optimistic: Optimism balanced with acknowledgment of risks.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5. Concerned/Uncertain: Expressions of doubt or lack of clarity about the future.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6. Strong/Confident: Decisive language indicating leadership or control.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7. Weak/Insecure: Hesitant or non-committal tone suggesting insecurity.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8. Growth-Oriented: Focused on expansion, opportunities, or investments.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9. Cost-Conscious: Emphasis on cost management, efficiency, or budgeting.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10. Risk-Acknowledging: Recognition of challenges or uncertainties.</a:t>
            </a:r>
          </a:p>
          <a:p>
            <a:pPr marL="0" indent="0">
              <a:buNone/>
            </a:pPr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Instructions: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1. Evaluate each category independently.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2. Return only a list of 10 numbers (0 or 1), corresponding to the categories above, in order.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3. If a sentence applies to multiple categories (e.g., optimism and risk acknowledgment), assign 1 to all applicable categories.</a:t>
            </a:r>
          </a:p>
          <a:p>
            <a:pPr marL="0" indent="0">
              <a:buNone/>
            </a:pPr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Input Sentence: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br>
              <a:rPr lang="en-US" sz="800" b="0" dirty="0">
                <a:effectLst/>
                <a:latin typeface="Consolas" panose="020B0609020204030204" pitchFamily="49" charset="0"/>
              </a:rPr>
            </a:br>
            <a:r>
              <a:rPr lang="en-US" sz="800" b="0" dirty="0">
                <a:effectLst/>
                <a:latin typeface="Consolas" panose="020B0609020204030204" pitchFamily="49" charset="0"/>
              </a:rPr>
              <a:t>Output Format: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[List of 10 numbers]</a:t>
            </a:r>
          </a:p>
          <a:p>
            <a:pPr marL="0" indent="0">
              <a:buNone/>
            </a:pPr>
            <a:r>
              <a:rPr lang="en-US" sz="800" b="0" dirty="0">
                <a:effectLst/>
                <a:latin typeface="Consolas" panose="020B0609020204030204" pitchFamily="49" charset="0"/>
              </a:rPr>
              <a:t>"""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EB179-091C-141B-A3C5-6B969205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12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3722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64717-BF07-474D-A7F8-D7AA75CF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E67B2-CCA6-7299-D45A-EBD8744D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1623-0F59-C51E-B42A-F4F233288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47" y="2111657"/>
            <a:ext cx="2849817" cy="92351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err="1">
                <a:ea typeface="ＭＳ Ｐゴシック"/>
              </a:rPr>
              <a:t>Praat</a:t>
            </a:r>
            <a:endParaRPr lang="en-US" sz="2400">
              <a:ea typeface="ＭＳ Ｐゴシック"/>
            </a:endParaRPr>
          </a:p>
          <a:p>
            <a:pPr marL="457200" indent="-457200">
              <a:buAutoNum type="arabicPeriod"/>
            </a:pPr>
            <a:r>
              <a:rPr lang="en-US" sz="2400">
                <a:ea typeface="ＭＳ Ｐゴシック"/>
              </a:rPr>
              <a:t>emotion2vec</a:t>
            </a:r>
            <a:endParaRPr lang="en-US" sz="2400"/>
          </a:p>
          <a:p>
            <a:pPr lvl="1"/>
            <a:endParaRPr lang="en-US" sz="2000" dirty="0"/>
          </a:p>
          <a:p>
            <a:pPr>
              <a:buAutoNum type="arabicPeriod"/>
            </a:pP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60D3-42CA-F11B-8423-F8D4D7B3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13</a:t>
            </a:fld>
            <a:endParaRPr lang="en-US" altLang="en-US" sz="2800" dirty="0"/>
          </a:p>
        </p:txBody>
      </p:sp>
      <p:pic>
        <p:nvPicPr>
          <p:cNvPr id="5" name="Picture 4" descr="Praat tutorial | Maria Gouskova">
            <a:extLst>
              <a:ext uri="{FF2B5EF4-FFF2-40B4-BE49-F238E27FC236}">
                <a16:creationId xmlns:a16="http://schemas.microsoft.com/office/drawing/2014/main" id="{D8F5866C-D3A8-9E05-8F4B-6A033A81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35" y="854681"/>
            <a:ext cx="4337383" cy="34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D1AA3-A748-4155-5D95-D4E2859B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85D1-22B2-A8F3-B20B-79F3CDCD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EABFB-A35F-5A28-4752-56DA3B42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3125984" cy="3429158"/>
          </a:xfrm>
        </p:spPr>
        <p:txBody>
          <a:bodyPr/>
          <a:lstStyle/>
          <a:p>
            <a:r>
              <a:rPr lang="en-US" sz="2000" err="1">
                <a:ea typeface="ＭＳ Ｐゴシック"/>
              </a:rPr>
              <a:t>Praat</a:t>
            </a:r>
            <a:endParaRPr lang="en-US" sz="2000">
              <a:ea typeface="ＭＳ Ｐゴシック"/>
            </a:endParaRPr>
          </a:p>
          <a:p>
            <a:pPr lvl="1"/>
            <a:r>
              <a:rPr lang="en-US" sz="1800">
                <a:ea typeface="ＭＳ Ｐゴシック"/>
              </a:rPr>
              <a:t>Speech analysis software</a:t>
            </a:r>
          </a:p>
          <a:p>
            <a:pPr lvl="1"/>
            <a:r>
              <a:rPr lang="en-US" sz="1800">
                <a:ea typeface="ＭＳ Ｐゴシック"/>
              </a:rPr>
              <a:t>Allows for speech analysis, synthesis, generation, labelling, grammar modelling, and statistical analysis</a:t>
            </a:r>
          </a:p>
          <a:p>
            <a:pPr lvl="1"/>
            <a:r>
              <a:rPr lang="en-US" sz="1800">
                <a:ea typeface="ＭＳ Ｐゴシック"/>
              </a:rPr>
              <a:t>Generates 27 features</a:t>
            </a:r>
          </a:p>
          <a:p>
            <a:pPr lvl="1"/>
            <a:endParaRPr lang="en-US" sz="18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9A3CD-7FD9-0282-04E9-C0D70117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14</a:t>
            </a:fld>
            <a:endParaRPr lang="en-US" alt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7CEF91-923B-5126-A01A-674C4A9F7AC0}"/>
              </a:ext>
            </a:extLst>
          </p:cNvPr>
          <p:cNvGrpSpPr/>
          <p:nvPr/>
        </p:nvGrpSpPr>
        <p:grpSpPr>
          <a:xfrm>
            <a:off x="3662733" y="1622875"/>
            <a:ext cx="5478949" cy="1900418"/>
            <a:chOff x="3294266" y="1622875"/>
            <a:chExt cx="5478949" cy="190041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010B8A8B-2F34-08BC-3484-C2A2A1B9F7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94266" y="1622875"/>
              <a:ext cx="2438508" cy="189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 eaLnBrk="1" fontAlgn="base" hangingPunct="1">
                <a:spcBef>
                  <a:spcPts val="192"/>
                </a:spcBef>
                <a:buNone/>
              </a:pPr>
              <a:r>
                <a:rPr lang="en-US" sz="800">
                  <a:latin typeface="Consolas" panose="020B0609020204030204" pitchFamily="49" charset="0"/>
                </a:rPr>
                <a:t>Pitch Mean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Pitch Standard deviation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Pitch Minimum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Pitch Maximum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Number of pulses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Number of periods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Mean period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Mean intensity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Minimum intensity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Maximum intensity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Standard deviation of period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Fraction of unvoiced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Number of voice breaks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Degree of voice breaks</a:t>
              </a:r>
              <a:br>
                <a:rPr lang="en-US" sz="800">
                  <a:latin typeface="Consolas" panose="020B0609020204030204" pitchFamily="49" charset="0"/>
                </a:rPr>
              </a:br>
              <a:endParaRPr lang="en-US" sz="2400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3FEE953-AE8B-F1E9-874B-0E636EFBAEB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20989" y="1630985"/>
              <a:ext cx="2952226" cy="1892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Lucida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 eaLnBrk="1" fontAlgn="base" hangingPunct="1">
                <a:spcBef>
                  <a:spcPts val="192"/>
                </a:spcBef>
                <a:buNone/>
              </a:pPr>
              <a:r>
                <a:rPr lang="en-US" sz="800">
                  <a:latin typeface="Consolas" panose="020B0609020204030204" pitchFamily="49" charset="0"/>
                </a:rPr>
                <a:t>Jitter local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Jitter local absolute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Jitter rap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Jitter ppq5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Jitter </a:t>
              </a:r>
              <a:r>
                <a:rPr lang="en-US" sz="800" err="1">
                  <a:latin typeface="Consolas" panose="020B0609020204030204" pitchFamily="49" charset="0"/>
                </a:rPr>
                <a:t>ddp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local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local dB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apq3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apq5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apq11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Shimmer </a:t>
              </a:r>
              <a:r>
                <a:rPr lang="en-US" sz="800" err="1">
                  <a:latin typeface="Consolas" panose="020B0609020204030204" pitchFamily="49" charset="0"/>
                </a:rPr>
                <a:t>dda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Mean autocorrelation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Mean NHR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Mean HNR</a:t>
              </a:r>
              <a:br>
                <a:rPr lang="en-US" sz="800">
                  <a:latin typeface="Consolas" panose="020B0609020204030204" pitchFamily="49" charset="0"/>
                </a:rPr>
              </a:br>
              <a:r>
                <a:rPr lang="en-US" sz="800">
                  <a:latin typeface="Consolas" panose="020B0609020204030204" pitchFamily="49" charset="0"/>
                </a:rPr>
                <a:t>Audio Length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19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08C54-E7E2-7A44-5DA4-F868337A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2A8B-372A-E1CB-1DFA-1E0609CA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7C26-B0F1-836C-6E20-12B899B72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10743"/>
            <a:ext cx="3549153" cy="3743419"/>
          </a:xfrm>
        </p:spPr>
        <p:txBody>
          <a:bodyPr/>
          <a:lstStyle/>
          <a:p>
            <a:r>
              <a:rPr lang="en-US" sz="2000">
                <a:ea typeface="ＭＳ Ｐゴシック"/>
              </a:rPr>
              <a:t>emotion2vec</a:t>
            </a:r>
            <a:endParaRPr lang="en-US" sz="2000"/>
          </a:p>
          <a:p>
            <a:pPr lvl="1"/>
            <a:r>
              <a:rPr lang="en-US" sz="1800">
                <a:ea typeface="ＭＳ Ｐゴシック"/>
              </a:rPr>
              <a:t>Speech emotion recognition model</a:t>
            </a:r>
          </a:p>
          <a:p>
            <a:pPr lvl="1"/>
            <a:r>
              <a:rPr lang="en-US" sz="1800">
                <a:ea typeface="ＭＳ Ｐゴシック"/>
              </a:rPr>
              <a:t>First of its kind</a:t>
            </a:r>
          </a:p>
          <a:p>
            <a:pPr lvl="1"/>
            <a:r>
              <a:rPr lang="en-US" sz="1800">
                <a:ea typeface="ＭＳ Ｐゴシック"/>
              </a:rPr>
              <a:t>Self-supervised model trained on unlabeled emotion data</a:t>
            </a:r>
          </a:p>
          <a:p>
            <a:pPr lvl="1"/>
            <a:r>
              <a:rPr lang="en-US" sz="1800">
                <a:ea typeface="ＭＳ Ｐゴシック"/>
              </a:rPr>
              <a:t>Outputs probability distribution of 9 emotions</a:t>
            </a:r>
          </a:p>
          <a:p>
            <a:pPr lvl="1"/>
            <a:endParaRPr lang="en-US" sz="200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54631-1B4D-E750-EC8C-9050ECB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15</a:t>
            </a:fld>
            <a:endParaRPr lang="en-US" altLang="en-US" sz="2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552DDC-7AAB-03E1-EE1C-35EA93323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13502"/>
              </p:ext>
            </p:extLst>
          </p:nvPr>
        </p:nvGraphicFramePr>
        <p:xfrm>
          <a:off x="4076978" y="2696985"/>
          <a:ext cx="4622222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11111">
                  <a:extLst>
                    <a:ext uri="{9D8B030D-6E8A-4147-A177-3AD203B41FA5}">
                      <a16:colId xmlns:a16="http://schemas.microsoft.com/office/drawing/2014/main" val="2471203513"/>
                    </a:ext>
                  </a:extLst>
                </a:gridCol>
                <a:gridCol w="2311111">
                  <a:extLst>
                    <a:ext uri="{9D8B030D-6E8A-4147-A177-3AD203B41FA5}">
                      <a16:colId xmlns:a16="http://schemas.microsoft.com/office/drawing/2014/main" val="3204200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Angry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Surprised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9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Disgusted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Neutral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14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Fearful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Other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40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Happy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Unknown</a:t>
                      </a:r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31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Sad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030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8D6E673-55E7-1410-0E63-045A1183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56" y="81124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0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E92B-1ACA-5669-EF72-E94181D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F967-396B-C0F8-5EE3-C597B916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FE57-AF68-1CA7-D18C-77CF28AA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>
                <a:ea typeface="ＭＳ Ｐゴシック"/>
              </a:rPr>
              <a:t>Current state-of-the-art </a:t>
            </a:r>
            <a:r>
              <a:rPr lang="en-US" sz="1800">
                <a:latin typeface="MS Sans Serif"/>
                <a:ea typeface="ＭＳ Ｐゴシック"/>
              </a:rPr>
              <a:t>(IEMOCAP)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Calibri"/>
                <a:ea typeface="ＭＳ Ｐゴシック"/>
              </a:rPr>
              <a:t>The Interactive Emotional Dyadic Motion Capture Database</a:t>
            </a:r>
            <a:endParaRPr lang="en-US" sz="1400">
              <a:latin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Calibri"/>
                <a:ea typeface="ＭＳ Ｐゴシック"/>
              </a:rPr>
              <a:t>Videos of actors in conversation for each of the 9 emotions</a:t>
            </a:r>
            <a:endParaRPr lang="en-US" sz="1400">
              <a:latin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400">
              <a:latin typeface="MS Sans Serif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9D2BE-F943-66D8-40D6-F5124793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16</a:t>
            </a:fld>
            <a:endParaRPr lang="en-US" altLang="en-US" sz="2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B20CFBA-1E70-2385-03A6-D157B7422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2"/>
          <a:stretch/>
        </p:blipFill>
        <p:spPr bwMode="auto">
          <a:xfrm>
            <a:off x="294664" y="1802939"/>
            <a:ext cx="5385028" cy="28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62CCC-70F9-CAC9-C3D5-A60A6537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21" y="778115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1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20678-7F5E-FBC3-C5AB-9F386AE6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0C9B-7EDB-4FB0-6128-A5DF5F48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3F4C-075D-FFB9-B2BD-2AA91C21F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3901584" cy="3833656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HTML (Yang et al. 2020)</a:t>
            </a:r>
          </a:p>
          <a:p>
            <a:pPr lvl="1"/>
            <a:r>
              <a:rPr lang="en-US" sz="2000" dirty="0">
                <a:ea typeface="ＭＳ Ｐゴシック"/>
              </a:rPr>
              <a:t>“Attention is all you need”</a:t>
            </a:r>
          </a:p>
          <a:p>
            <a:pPr lvl="1"/>
            <a:endParaRPr lang="en-US" sz="2000" dirty="0">
              <a:ea typeface="ＭＳ Ｐゴシック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/>
              </a:rPr>
              <a:t>Hierarchical</a:t>
            </a:r>
          </a:p>
          <a:p>
            <a:pPr marL="0" indent="0">
              <a:buNone/>
            </a:pPr>
            <a:r>
              <a:rPr lang="en-US" sz="2400" dirty="0">
                <a:ea typeface="ＭＳ Ｐゴシック"/>
              </a:rPr>
              <a:t>Transformer-based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Multi-task</a:t>
            </a:r>
            <a:endParaRPr lang="en-US" sz="2400" dirty="0">
              <a:ea typeface="ＭＳ Ｐゴシック"/>
            </a:endParaRPr>
          </a:p>
          <a:p>
            <a:pPr marL="0" indent="0">
              <a:buNone/>
            </a:pPr>
            <a:r>
              <a:rPr lang="en-US" sz="2400" dirty="0">
                <a:ea typeface="ＭＳ Ｐゴシック"/>
              </a:rPr>
              <a:t>Learning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4D3D-9637-8489-F56D-42784586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17</a:t>
            </a:fld>
            <a:endParaRPr lang="en-US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9FF4C-6672-3306-1792-B082FDC7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68" y="693270"/>
            <a:ext cx="2882743" cy="37569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810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E508-66E7-DBA1-2F57-4C9DDC3E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B9C6-8A54-04D7-A2EE-4D321FA2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8E83-98AB-9179-76A0-C806134C1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3901584" cy="3833656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Model on GitHub</a:t>
            </a:r>
          </a:p>
          <a:p>
            <a:pPr lvl="1"/>
            <a:r>
              <a:rPr lang="en-US" sz="2000">
                <a:ea typeface="ＭＳ Ｐゴシック"/>
              </a:rPr>
              <a:t>PyTorch-based</a:t>
            </a:r>
            <a:endParaRPr lang="en-US" sz="20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ED4D5-A7F2-8D40-32EB-FE53CBC8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18</a:t>
            </a:fld>
            <a:endParaRPr lang="en-US" alt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1182E-EF2B-18A4-D91D-5F05572B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605695"/>
            <a:ext cx="4705369" cy="393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35E73-946A-5610-991A-4A787685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90" y="2027416"/>
            <a:ext cx="2076465" cy="22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23F69-FD9D-AEB1-8B9B-39F39E08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C6A0-2854-12F8-F4E2-E3F1A626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4E727-2DA3-2CC2-B65A-B7E34A47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19</a:t>
            </a:fld>
            <a:endParaRPr lang="en-US" altLang="en-US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4A5401C-515C-0AED-4F0E-C703584D5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095218"/>
              </p:ext>
            </p:extLst>
          </p:nvPr>
        </p:nvGraphicFramePr>
        <p:xfrm>
          <a:off x="2812645" y="2231729"/>
          <a:ext cx="3733800" cy="1809750"/>
        </p:xfrm>
        <a:graphic>
          <a:graphicData uri="http://schemas.openxmlformats.org/drawingml/2006/table">
            <a:tbl>
              <a:tblPr/>
              <a:tblGrid>
                <a:gridCol w="292100">
                  <a:extLst>
                    <a:ext uri="{9D8B030D-6E8A-4147-A177-3AD203B41FA5}">
                      <a16:colId xmlns:a16="http://schemas.microsoft.com/office/drawing/2014/main" val="28608632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06094852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43821322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852537741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7648778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7889186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84126593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7157254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7281282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76941705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769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7919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288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5364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221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51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693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6415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1008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994016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D06879B3-91DE-1657-CF7F-79761CF70C33}"/>
              </a:ext>
            </a:extLst>
          </p:cNvPr>
          <p:cNvSpPr/>
          <p:nvPr/>
        </p:nvSpPr>
        <p:spPr>
          <a:xfrm>
            <a:off x="2194519" y="2539580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1559AF2-5768-2E5A-ABDF-E7C5C29E4EF8}"/>
              </a:ext>
            </a:extLst>
          </p:cNvPr>
          <p:cNvSpPr/>
          <p:nvPr/>
        </p:nvSpPr>
        <p:spPr>
          <a:xfrm rot="5400000">
            <a:off x="3855197" y="1258619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341487D-29B9-E7F9-D851-EBF0E561FE2B}"/>
              </a:ext>
            </a:extLst>
          </p:cNvPr>
          <p:cNvSpPr/>
          <p:nvPr/>
        </p:nvSpPr>
        <p:spPr>
          <a:xfrm rot="5400000">
            <a:off x="5608722" y="1270305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BD074A-2ABD-9103-E677-41FD3364171F}"/>
              </a:ext>
            </a:extLst>
          </p:cNvPr>
          <p:cNvSpPr/>
          <p:nvPr/>
        </p:nvSpPr>
        <p:spPr>
          <a:xfrm>
            <a:off x="3199072" y="3680870"/>
            <a:ext cx="3270662" cy="7135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D0982-8BB0-20F8-A07E-6A33D21130EB}"/>
              </a:ext>
            </a:extLst>
          </p:cNvPr>
          <p:cNvSpPr txBox="1"/>
          <p:nvPr/>
        </p:nvSpPr>
        <p:spPr>
          <a:xfrm>
            <a:off x="4260445" y="4056600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(Zero padding)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ED47C-BF6A-82FB-6044-EFB49D89479A}"/>
              </a:ext>
            </a:extLst>
          </p:cNvPr>
          <p:cNvSpPr txBox="1"/>
          <p:nvPr/>
        </p:nvSpPr>
        <p:spPr>
          <a:xfrm rot="16200000">
            <a:off x="836537" y="282126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16B35-A070-8A68-074D-90FE93148478}"/>
              </a:ext>
            </a:extLst>
          </p:cNvPr>
          <p:cNvSpPr txBox="1"/>
          <p:nvPr/>
        </p:nvSpPr>
        <p:spPr>
          <a:xfrm>
            <a:off x="2709675" y="875762"/>
            <a:ext cx="293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Text</a:t>
            </a:r>
          </a:p>
          <a:p>
            <a:pPr algn="ctr"/>
            <a:r>
              <a:rPr lang="en-US" sz="2000" dirty="0"/>
              <a:t> Embeddings</a:t>
            </a:r>
          </a:p>
          <a:p>
            <a:pPr algn="ctr"/>
            <a:r>
              <a:rPr lang="en-US" sz="1400" dirty="0"/>
              <a:t>(ex: </a:t>
            </a:r>
            <a:r>
              <a:rPr lang="en-US" sz="1400" dirty="0" err="1"/>
              <a:t>RoBERTa</a:t>
            </a:r>
            <a:r>
              <a:rPr lang="en-US" sz="1400" dirty="0"/>
              <a:t>= 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3D4A84-C87C-82BE-0011-C9738F039B83}"/>
              </a:ext>
            </a:extLst>
          </p:cNvPr>
          <p:cNvSpPr txBox="1"/>
          <p:nvPr/>
        </p:nvSpPr>
        <p:spPr>
          <a:xfrm>
            <a:off x="4363734" y="875762"/>
            <a:ext cx="293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MP3 Audio</a:t>
            </a:r>
          </a:p>
          <a:p>
            <a:pPr algn="ctr"/>
            <a:r>
              <a:rPr lang="en-US" sz="2000" dirty="0"/>
              <a:t>Embeddings</a:t>
            </a:r>
          </a:p>
          <a:p>
            <a:pPr algn="ctr"/>
            <a:r>
              <a:rPr lang="en-US" sz="1400" dirty="0"/>
              <a:t>(ex: </a:t>
            </a:r>
            <a:r>
              <a:rPr lang="en-US" sz="1400" dirty="0" err="1"/>
              <a:t>Praat</a:t>
            </a:r>
            <a:r>
              <a:rPr lang="en-US" sz="1400" dirty="0"/>
              <a:t>= 27)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8A91E-3F99-09E1-4832-9E8FC8F0D031}"/>
              </a:ext>
            </a:extLst>
          </p:cNvPr>
          <p:cNvSpPr txBox="1"/>
          <p:nvPr/>
        </p:nvSpPr>
        <p:spPr>
          <a:xfrm>
            <a:off x="1015374" y="912511"/>
            <a:ext cx="293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(Single Meeting) </a:t>
            </a:r>
          </a:p>
        </p:txBody>
      </p:sp>
    </p:spTree>
    <p:extLst>
      <p:ext uri="{BB962C8B-B14F-4D97-AF65-F5344CB8AC3E}">
        <p14:creationId xmlns:p14="http://schemas.microsoft.com/office/powerpoint/2010/main" val="239030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45A7D-88E7-0891-D6E2-44B80666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CEB6-0F03-3D2F-020F-4881D4FD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C960-7866-375E-2DB7-573FD84A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236" y="832563"/>
            <a:ext cx="5189674" cy="3833656"/>
          </a:xfrm>
        </p:spPr>
        <p:txBody>
          <a:bodyPr/>
          <a:lstStyle/>
          <a:p>
            <a:pPr marL="347472" indent="-347472" eaLnBrk="1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Introduction</a:t>
            </a:r>
            <a:endParaRPr lang="en-US" sz="2800" dirty="0">
              <a:effectLst/>
            </a:endParaRPr>
          </a:p>
          <a:p>
            <a:pPr marL="347472" indent="-347472" algn="l" rtl="0" eaLnBrk="1" fontAlgn="base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Related Work</a:t>
            </a:r>
            <a:endParaRPr lang="en-US" sz="2800" dirty="0">
              <a:effectLst/>
            </a:endParaRPr>
          </a:p>
          <a:p>
            <a:pPr marL="347472" indent="-347472" algn="l" rtl="0" eaLnBrk="1" fontAlgn="base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The Data</a:t>
            </a:r>
            <a:endParaRPr lang="en-US" sz="2800" dirty="0">
              <a:effectLst/>
            </a:endParaRPr>
          </a:p>
          <a:p>
            <a:pPr marL="747522" lvl="1" indent="-347472" eaLnBrk="1" hangingPunct="1">
              <a:spcBef>
                <a:spcPts val="576"/>
              </a:spcBef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Text Embeddings</a:t>
            </a:r>
            <a:endParaRPr lang="en-US" dirty="0">
              <a:effectLst/>
            </a:endParaRPr>
          </a:p>
          <a:p>
            <a:pPr marL="747522" lvl="1" indent="-347472" eaLnBrk="1" hangingPunct="1">
              <a:spcBef>
                <a:spcPts val="576"/>
              </a:spcBef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Audio Embeddings </a:t>
            </a:r>
            <a:endParaRPr lang="en-US" dirty="0">
              <a:effectLst/>
            </a:endParaRPr>
          </a:p>
          <a:p>
            <a:pPr marL="347472" indent="-347472" algn="l" rtl="0" eaLnBrk="1" fontAlgn="base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Transformer Model &amp; Training</a:t>
            </a:r>
            <a:endParaRPr lang="en-US" sz="2800" dirty="0">
              <a:effectLst/>
            </a:endParaRPr>
          </a:p>
          <a:p>
            <a:pPr marL="347472" indent="-347472" algn="l" rtl="0" eaLnBrk="1" fontAlgn="base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Results</a:t>
            </a:r>
            <a:endParaRPr lang="en-US" sz="2800" dirty="0">
              <a:effectLst/>
            </a:endParaRPr>
          </a:p>
          <a:p>
            <a:pPr marL="347472" indent="-347472" algn="l" rtl="0" eaLnBrk="1" fontAlgn="base" hangingPunct="1">
              <a:spcBef>
                <a:spcPts val="576"/>
              </a:spcBef>
            </a:pPr>
            <a:r>
              <a:rPr lang="en-US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Discussion/Conclusion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9B4ED-B70B-F531-DC77-C50F8E24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05E21D09-E2E8-7442-AC2A-C17B561ACE37}" type="slidenum">
              <a:rPr lang="en-US" altLang="en-US" smtClean="0"/>
              <a:pPr/>
              <a:t>2</a:t>
            </a:fld>
            <a:endParaRPr lang="en-US" altLang="en-US" sz="2800" dirty="0"/>
          </a:p>
        </p:txBody>
      </p:sp>
      <p:pic>
        <p:nvPicPr>
          <p:cNvPr id="2050" name="Picture 2" descr="Cartoon Savings Value Growth Money ...">
            <a:extLst>
              <a:ext uri="{FF2B5EF4-FFF2-40B4-BE49-F238E27FC236}">
                <a16:creationId xmlns:a16="http://schemas.microsoft.com/office/drawing/2014/main" id="{DB878E4F-83B8-5C6F-E339-416007D34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/>
        </p:blipFill>
        <p:spPr bwMode="auto">
          <a:xfrm>
            <a:off x="6086878" y="832563"/>
            <a:ext cx="2057400" cy="198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7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4A4E8-6EFF-C677-54C2-11B5311E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BC27-5AA4-F2A4-EA04-83211BD3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Model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10E6-178E-D2D7-92A5-1359C622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20</a:t>
            </a:fld>
            <a:endParaRPr lang="en-US" altLang="en-US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6EB5BC9-8236-0B1F-9919-3F648DE97DE8}"/>
              </a:ext>
            </a:extLst>
          </p:cNvPr>
          <p:cNvGraphicFramePr>
            <a:graphicFrameLocks noGrp="1"/>
          </p:cNvGraphicFramePr>
          <p:nvPr/>
        </p:nvGraphicFramePr>
        <p:xfrm>
          <a:off x="1073492" y="2089269"/>
          <a:ext cx="3733800" cy="1809750"/>
        </p:xfrm>
        <a:graphic>
          <a:graphicData uri="http://schemas.openxmlformats.org/drawingml/2006/table">
            <a:tbl>
              <a:tblPr/>
              <a:tblGrid>
                <a:gridCol w="292100">
                  <a:extLst>
                    <a:ext uri="{9D8B030D-6E8A-4147-A177-3AD203B41FA5}">
                      <a16:colId xmlns:a16="http://schemas.microsoft.com/office/drawing/2014/main" val="28608632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06094852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43821322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852537741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87648778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7889186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84126593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71572547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117281282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376941705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769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7919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288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5364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221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51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693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float32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6415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1008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…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D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994016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4F75F2E3-45FB-669B-8272-5DF87B79D581}"/>
              </a:ext>
            </a:extLst>
          </p:cNvPr>
          <p:cNvSpPr/>
          <p:nvPr/>
        </p:nvSpPr>
        <p:spPr>
          <a:xfrm>
            <a:off x="455366" y="2397120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77B6578E-A557-C08E-7420-1B1AFA007C00}"/>
              </a:ext>
            </a:extLst>
          </p:cNvPr>
          <p:cNvSpPr/>
          <p:nvPr/>
        </p:nvSpPr>
        <p:spPr>
          <a:xfrm rot="5400000">
            <a:off x="2116044" y="1116159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711FE8F-B12A-7882-5546-5B1B25B8FB36}"/>
              </a:ext>
            </a:extLst>
          </p:cNvPr>
          <p:cNvSpPr/>
          <p:nvPr/>
        </p:nvSpPr>
        <p:spPr>
          <a:xfrm rot="5400000">
            <a:off x="3869569" y="1127845"/>
            <a:ext cx="444322" cy="1501899"/>
          </a:xfrm>
          <a:prstGeom prst="leftBrace">
            <a:avLst>
              <a:gd name="adj1" fmla="val 7018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97B888-067D-4A41-6DFC-8C40DA7FD121}"/>
              </a:ext>
            </a:extLst>
          </p:cNvPr>
          <p:cNvSpPr/>
          <p:nvPr/>
        </p:nvSpPr>
        <p:spPr>
          <a:xfrm>
            <a:off x="1459919" y="3538410"/>
            <a:ext cx="3270662" cy="7135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C67D7-67CD-96E9-C7CD-17F0C9CE58DC}"/>
              </a:ext>
            </a:extLst>
          </p:cNvPr>
          <p:cNvSpPr txBox="1"/>
          <p:nvPr/>
        </p:nvSpPr>
        <p:spPr>
          <a:xfrm>
            <a:off x="2521292" y="3914140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(Zero padding)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4816B-95F3-03B1-1D2C-946CB401C8CE}"/>
              </a:ext>
            </a:extLst>
          </p:cNvPr>
          <p:cNvSpPr txBox="1"/>
          <p:nvPr/>
        </p:nvSpPr>
        <p:spPr>
          <a:xfrm rot="16200000">
            <a:off x="-902616" y="2678807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2D3F4-9A70-779B-6E3E-7F7EDB39F964}"/>
              </a:ext>
            </a:extLst>
          </p:cNvPr>
          <p:cNvSpPr txBox="1"/>
          <p:nvPr/>
        </p:nvSpPr>
        <p:spPr>
          <a:xfrm>
            <a:off x="970522" y="733302"/>
            <a:ext cx="293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Text</a:t>
            </a:r>
          </a:p>
          <a:p>
            <a:pPr algn="ctr"/>
            <a:r>
              <a:rPr lang="en-US" sz="2000" dirty="0"/>
              <a:t> Embeddings</a:t>
            </a:r>
          </a:p>
          <a:p>
            <a:pPr algn="ctr"/>
            <a:r>
              <a:rPr lang="en-US" sz="1400" dirty="0"/>
              <a:t>(ex: </a:t>
            </a:r>
            <a:r>
              <a:rPr lang="en-US" sz="1400" dirty="0" err="1"/>
              <a:t>RoBERTa</a:t>
            </a:r>
            <a:r>
              <a:rPr lang="en-US" sz="1400" dirty="0"/>
              <a:t>= 1024)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7C64-6EBF-D7B0-786E-6053B62F668B}"/>
              </a:ext>
            </a:extLst>
          </p:cNvPr>
          <p:cNvSpPr txBox="1"/>
          <p:nvPr/>
        </p:nvSpPr>
        <p:spPr>
          <a:xfrm>
            <a:off x="2624581" y="733302"/>
            <a:ext cx="293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MP3 Audio</a:t>
            </a:r>
          </a:p>
          <a:p>
            <a:pPr algn="ctr"/>
            <a:r>
              <a:rPr lang="en-US" sz="2000" dirty="0"/>
              <a:t>Embeddings</a:t>
            </a:r>
          </a:p>
          <a:p>
            <a:pPr algn="ctr"/>
            <a:r>
              <a:rPr lang="en-US" sz="1400" dirty="0"/>
              <a:t>(ex: </a:t>
            </a:r>
            <a:r>
              <a:rPr lang="en-US" sz="1400" dirty="0" err="1"/>
              <a:t>Praat</a:t>
            </a:r>
            <a:r>
              <a:rPr lang="en-US" sz="1400" dirty="0"/>
              <a:t>= 27)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D69D15-6EF8-AC41-91ED-B02A74D8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5"/>
          <a:stretch/>
        </p:blipFill>
        <p:spPr>
          <a:xfrm rot="5400000">
            <a:off x="5679789" y="1594934"/>
            <a:ext cx="2863763" cy="30309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51D0AB-AED9-4D26-63E9-4FE4FE2032CD}"/>
              </a:ext>
            </a:extLst>
          </p:cNvPr>
          <p:cNvCxnSpPr/>
          <p:nvPr/>
        </p:nvCxnSpPr>
        <p:spPr>
          <a:xfrm>
            <a:off x="4375311" y="3363028"/>
            <a:ext cx="115266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81C7F3-5E18-C8E9-8223-56FCF4B5A22C}"/>
              </a:ext>
            </a:extLst>
          </p:cNvPr>
          <p:cNvSpPr txBox="1"/>
          <p:nvPr/>
        </p:nvSpPr>
        <p:spPr>
          <a:xfrm rot="16200000">
            <a:off x="7623423" y="2552104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Volatility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164C7E-8226-073A-BD06-4D84A1A5DF92}"/>
              </a:ext>
            </a:extLst>
          </p:cNvPr>
          <p:cNvSpPr txBox="1"/>
          <p:nvPr/>
        </p:nvSpPr>
        <p:spPr>
          <a:xfrm>
            <a:off x="-723779" y="770051"/>
            <a:ext cx="2934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(Single Meeting) </a:t>
            </a:r>
          </a:p>
        </p:txBody>
      </p:sp>
    </p:spTree>
    <p:extLst>
      <p:ext uri="{BB962C8B-B14F-4D97-AF65-F5344CB8AC3E}">
        <p14:creationId xmlns:p14="http://schemas.microsoft.com/office/powerpoint/2010/main" val="3225487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6239-8B7A-C870-9D28-616930BE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5304-8695-1376-23A9-5FA77809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F6C3-1CB6-0AC2-28D2-32A240F99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>
                <a:ea typeface="ＭＳ Ｐゴシック"/>
              </a:rPr>
              <a:t>Training</a:t>
            </a:r>
          </a:p>
          <a:p>
            <a:pPr lvl="1"/>
            <a:r>
              <a:rPr lang="en-US" sz="2000">
                <a:ea typeface="ＭＳ Ｐゴシック"/>
              </a:rPr>
              <a:t>Tune: Alpha hyper-parameter</a:t>
            </a:r>
          </a:p>
          <a:p>
            <a:pPr lvl="2"/>
            <a:r>
              <a:rPr lang="en-US" sz="1600">
                <a:ea typeface="ＭＳ Ｐゴシック"/>
              </a:rPr>
              <a:t>Multi-task loss function</a:t>
            </a:r>
          </a:p>
          <a:p>
            <a:pPr lvl="2"/>
            <a:endParaRPr lang="en-US" sz="1600"/>
          </a:p>
          <a:p>
            <a:pPr lvl="2"/>
            <a:endParaRPr lang="en-US" sz="1600"/>
          </a:p>
          <a:p>
            <a:pPr lvl="2"/>
            <a:endParaRPr lang="en-US" sz="2000"/>
          </a:p>
          <a:p>
            <a:pPr lvl="1"/>
            <a:r>
              <a:rPr lang="en-US" sz="2000">
                <a:ea typeface="ＭＳ Ｐゴシック"/>
              </a:rPr>
              <a:t>Train/Validation/Test splits from paper</a:t>
            </a:r>
          </a:p>
          <a:p>
            <a:pPr lvl="1"/>
            <a:r>
              <a:rPr lang="en-US" sz="2000">
                <a:ea typeface="ＭＳ Ｐゴシック"/>
              </a:rPr>
              <a:t>Standard scaler </a:t>
            </a:r>
          </a:p>
          <a:p>
            <a:pPr lvl="1"/>
            <a:r>
              <a:rPr lang="en-US" sz="2000">
                <a:ea typeface="ＭＳ Ｐゴシック"/>
              </a:rPr>
              <a:t>Recombine training/validation sets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864C-7BB2-62B6-E99A-AFCE8A0C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21</a:t>
            </a:fld>
            <a:endParaRPr lang="en-US" altLang="en-US" sz="2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B469D2-A890-6595-1D87-81C82859CE2D}"/>
                  </a:ext>
                </a:extLst>
              </p:cNvPr>
              <p:cNvSpPr txBox="1"/>
              <p:nvPr/>
            </p:nvSpPr>
            <p:spPr>
              <a:xfrm>
                <a:off x="1527119" y="2294751"/>
                <a:ext cx="58330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/>
                        <m:t>Loss</m:t>
                      </m:r>
                      <m:r>
                        <m:rPr>
                          <m:nor/>
                        </m:rPr>
                        <a:rPr lang="en-US"/>
                        <m:t>=</m:t>
                      </m:r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m:rPr>
                          <m:nor/>
                        </m:rPr>
                        <a:rPr lang="el-GR"/>
                        <m:t>⋅</m:t>
                      </m:r>
                      <m:r>
                        <m:rPr>
                          <m:nor/>
                        </m:rPr>
                        <a:rPr lang="en-US" b="0" i="0" smtClean="0"/>
                        <m:t>MSE</m:t>
                      </m:r>
                      <m:r>
                        <m:rPr>
                          <m:nor/>
                        </m:rPr>
                        <a:rPr lang="en-US" b="0" i="0" smtClean="0"/>
                        <m:t>(</m:t>
                      </m:r>
                      <m:r>
                        <m:rPr>
                          <m:nor/>
                        </m:rPr>
                        <a:rPr lang="en-US" b="0" i="0" smtClean="0"/>
                        <m:t>Volatility</m:t>
                      </m:r>
                      <m:r>
                        <m:rPr>
                          <m:nor/>
                        </m:rPr>
                        <a:rPr lang="en-US" b="0" i="0" smtClean="0"/>
                        <m:t>)​+(1−</m:t>
                      </m:r>
                      <m:r>
                        <m:rPr>
                          <m:nor/>
                        </m:rPr>
                        <a:rPr lang="el-GR"/>
                        <m:t>α</m:t>
                      </m:r>
                      <m:r>
                        <m:rPr>
                          <m:nor/>
                        </m:rPr>
                        <a:rPr lang="el-GR"/>
                        <m:t>)⋅</m:t>
                      </m:r>
                      <m:r>
                        <m:rPr>
                          <m:nor/>
                        </m:rPr>
                        <a:rPr lang="en-US"/>
                        <m:t>MSE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 b="0" i="0" smtClean="0"/>
                        <m:t>Secondary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Target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B469D2-A890-6595-1D87-81C82859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119" y="2294751"/>
                <a:ext cx="5833035" cy="276999"/>
              </a:xfrm>
              <a:prstGeom prst="rect">
                <a:avLst/>
              </a:prstGeom>
              <a:blipFill>
                <a:blip r:embed="rId2"/>
                <a:stretch>
                  <a:fillRect t="-217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53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122C-26D7-E045-E1EE-01328BFE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A7F2-2DCA-B4ED-32EF-29DA74DE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High Level </a:t>
            </a:r>
            <a:r>
              <a:rPr lang="en-US">
                <a:ea typeface="+mj-lt"/>
                <a:cs typeface="+mj-lt"/>
              </a:rPr>
              <a:t>Architecture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95D96-E8D3-8F40-FF65-9D1BADD0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22</a:t>
            </a:fld>
            <a:endParaRPr lang="en-US" altLang="en-US" sz="28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DB953A-5BF9-39AC-7E6D-04B06CB7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" y="995310"/>
            <a:ext cx="9139888" cy="30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4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A6ECD-DA45-BBC0-17EE-9355A7731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3B70-761E-FDF0-EEA6-3D3B5790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3215-12E0-4E91-7C6B-10D995F53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88" y="577689"/>
            <a:ext cx="7330584" cy="3840541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~4000 meetings with ~500 sentences</a:t>
            </a:r>
          </a:p>
          <a:p>
            <a:pPr lvl="1"/>
            <a:r>
              <a:rPr lang="en-US" sz="2000">
                <a:ea typeface="ＭＳ Ｐゴシック"/>
              </a:rPr>
              <a:t>15 </a:t>
            </a:r>
            <a:r>
              <a:rPr lang="en-US" sz="2000" dirty="0">
                <a:ea typeface="ＭＳ Ｐゴシック"/>
              </a:rPr>
              <a:t>embedding method combinations</a:t>
            </a:r>
          </a:p>
          <a:p>
            <a:pPr lvl="2"/>
            <a:r>
              <a:rPr lang="en-US" sz="1600" dirty="0">
                <a:ea typeface="ＭＳ Ｐゴシック"/>
              </a:rPr>
              <a:t>5 Text embedding  methods</a:t>
            </a:r>
          </a:p>
          <a:p>
            <a:pPr lvl="2"/>
            <a:r>
              <a:rPr lang="en-US" sz="1600" dirty="0">
                <a:ea typeface="ＭＳ Ｐゴシック"/>
              </a:rPr>
              <a:t>2 Audio embedding methods</a:t>
            </a:r>
          </a:p>
          <a:p>
            <a:pPr lvl="2"/>
            <a:r>
              <a:rPr lang="en-US" sz="1600" dirty="0">
                <a:ea typeface="ＭＳ Ｐゴシック"/>
              </a:rPr>
              <a:t>With/without  OpenAI sentiment embeddings</a:t>
            </a:r>
          </a:p>
          <a:p>
            <a:pPr lvl="1"/>
            <a:r>
              <a:rPr lang="en-US" sz="2000" dirty="0">
                <a:ea typeface="ＭＳ Ｐゴシック"/>
              </a:rPr>
              <a:t>4  Targets (3 days, 7 days, 15 days, 30 days)</a:t>
            </a:r>
          </a:p>
          <a:p>
            <a:pPr lvl="1"/>
            <a:r>
              <a:rPr lang="en-US" sz="2000" dirty="0">
                <a:ea typeface="ＭＳ Ｐゴシック"/>
              </a:rPr>
              <a:t>3 years (2015, 2016, 2017)</a:t>
            </a:r>
          </a:p>
          <a:p>
            <a:pPr marL="400050" lvl="1" indent="0">
              <a:buNone/>
            </a:pPr>
            <a:endParaRPr lang="en-US" sz="2000" dirty="0">
              <a:ea typeface="ＭＳ Ｐゴシック"/>
            </a:endParaRPr>
          </a:p>
          <a:p>
            <a:pPr marL="0" indent="0">
              <a:buNone/>
            </a:pPr>
            <a:r>
              <a:rPr lang="en-US" sz="2400" dirty="0"/>
              <a:t>180 models trained and tested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AB1BC-5185-7FA5-F8BA-418D9541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23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9810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31A05-DEA5-E38C-88C0-82803516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5383-D0AD-09F0-6965-1F72A3A4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3756-4AC7-EA29-54A4-2E0B07A7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24</a:t>
            </a:fld>
            <a:endParaRPr lang="en-US" alt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AB3C3-69FD-11FB-608E-468725F6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9" y="653176"/>
            <a:ext cx="8217694" cy="38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56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33D48-2CEF-D0EF-4794-07197D00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6DFE-9DCE-B03D-FC2F-A945C7DA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8D31-438E-EDA6-8D06-952AA1C19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Challenges</a:t>
            </a:r>
          </a:p>
          <a:p>
            <a:pPr lvl="1"/>
            <a:r>
              <a:rPr lang="en-US" sz="2000" dirty="0">
                <a:ea typeface="ＭＳ Ｐゴシック"/>
              </a:rPr>
              <a:t>Target data issues</a:t>
            </a:r>
            <a:endParaRPr lang="en-US" sz="1600" dirty="0">
              <a:ea typeface="ＭＳ Ｐゴシック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Lucida Sans" panose="020B0602030504020204" pitchFamily="34" charset="0"/>
              </a:rPr>
              <a:t>Dividend Adjusted Closing Prices</a:t>
            </a:r>
            <a:endParaRPr lang="en-US" sz="1600" dirty="0">
              <a:effectLst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ea typeface="ＭＳ Ｐゴシック"/>
              </a:rPr>
              <a:t>Missing stock price volatility for certain stocks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ea typeface="ＭＳ Ｐゴシック"/>
              </a:rPr>
              <a:t>Emailed </a:t>
            </a:r>
            <a:r>
              <a:rPr lang="en-US" sz="1600" dirty="0" err="1">
                <a:ea typeface="ＭＳ Ｐゴシック"/>
              </a:rPr>
              <a:t>KeFVP</a:t>
            </a:r>
            <a:r>
              <a:rPr lang="en-US" sz="1600" dirty="0">
                <a:ea typeface="ＭＳ Ｐゴシック"/>
              </a:rPr>
              <a:t> authors (gave MP3 data but not stock price volatility)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600" dirty="0">
              <a:ea typeface="ＭＳ Ｐゴシック"/>
            </a:endParaRPr>
          </a:p>
          <a:p>
            <a:pPr lvl="1"/>
            <a:r>
              <a:rPr lang="en-US" sz="2000" dirty="0" err="1">
                <a:ea typeface="ＭＳ Ｐゴシック"/>
              </a:rPr>
              <a:t>Beocat</a:t>
            </a:r>
            <a:r>
              <a:rPr lang="en-US" sz="2000" dirty="0">
                <a:ea typeface="ＭＳ Ｐゴシック"/>
              </a:rPr>
              <a:t> maintenance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ea typeface="ＭＳ Ｐゴシック"/>
              </a:rPr>
              <a:t>Made it difficult to run our experiments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D9C0C-C3C3-6B62-5D91-5C7D64FF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25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714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134F9-BAE5-2E17-EF01-17D88F7E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6831-1A1A-9B19-87EF-0F3113BD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4F1D-2413-F72F-7596-AF86B9EC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Future Work</a:t>
            </a:r>
          </a:p>
          <a:p>
            <a:pPr lvl="1"/>
            <a:r>
              <a:rPr lang="en-US" sz="1600" dirty="0">
                <a:ea typeface="ＭＳ Ｐゴシック"/>
              </a:rPr>
              <a:t>Spectrogram 2D image of audio</a:t>
            </a:r>
            <a:endParaRPr lang="en-US" sz="1600" dirty="0"/>
          </a:p>
          <a:p>
            <a:pPr lvl="2"/>
            <a:r>
              <a:rPr lang="en-US" sz="1200" dirty="0">
                <a:ea typeface="ＭＳ Ｐゴシック"/>
              </a:rPr>
              <a:t>Convolutional neural network</a:t>
            </a:r>
            <a:endParaRPr lang="en-US" sz="1200" dirty="0"/>
          </a:p>
          <a:p>
            <a:pPr lvl="1"/>
            <a:r>
              <a:rPr lang="en-US" sz="1600">
                <a:ea typeface="ＭＳ Ｐゴシック"/>
              </a:rPr>
              <a:t>Experiment with prompting</a:t>
            </a:r>
            <a:endParaRPr lang="en-US" sz="1600" dirty="0">
              <a:ea typeface="ＭＳ Ｐゴシック"/>
            </a:endParaRPr>
          </a:p>
          <a:p>
            <a:pPr lvl="1"/>
            <a:r>
              <a:rPr lang="en-US" sz="1600" dirty="0">
                <a:ea typeface="ＭＳ Ｐゴシック"/>
              </a:rPr>
              <a:t>Leverage LLMs for more advanced reasoning</a:t>
            </a:r>
          </a:p>
          <a:p>
            <a:pPr lvl="2"/>
            <a:r>
              <a:rPr lang="en-US" sz="1200" dirty="0">
                <a:ea typeface="ＭＳ Ｐゴシック"/>
              </a:rPr>
              <a:t>Send </a:t>
            </a:r>
            <a:r>
              <a:rPr lang="en-US" sz="1200">
                <a:ea typeface="ＭＳ Ｐゴシック"/>
              </a:rPr>
              <a:t>transcripts</a:t>
            </a:r>
            <a:r>
              <a:rPr lang="en-US" sz="1200" dirty="0">
                <a:ea typeface="ＭＳ Ｐゴシック"/>
              </a:rPr>
              <a:t>, ask ChatGPT questions</a:t>
            </a:r>
            <a:r>
              <a:rPr lang="en-US" sz="1200">
                <a:ea typeface="ＭＳ Ｐゴシック"/>
              </a:rPr>
              <a:t> about it</a:t>
            </a:r>
            <a:endParaRPr lang="en-US" sz="1200" dirty="0">
              <a:ea typeface="ＭＳ Ｐゴシック"/>
            </a:endParaRPr>
          </a:p>
          <a:p>
            <a:pPr lvl="1"/>
            <a:r>
              <a:rPr lang="en-US" sz="1600" dirty="0">
                <a:ea typeface="ＭＳ Ｐゴシック"/>
              </a:rPr>
              <a:t>Retrieval Augmented Generation</a:t>
            </a:r>
          </a:p>
          <a:p>
            <a:pPr lvl="2"/>
            <a:r>
              <a:rPr lang="en-US" sz="1200">
                <a:ea typeface="ＭＳ Ｐゴシック"/>
              </a:rPr>
              <a:t>Other research has found success with this</a:t>
            </a:r>
            <a:endParaRPr lang="en-US" sz="1200" dirty="0">
              <a:ea typeface="ＭＳ Ｐゴシック"/>
            </a:endParaRPr>
          </a:p>
          <a:p>
            <a:pPr lvl="1"/>
            <a:r>
              <a:rPr lang="en-US" sz="1600">
                <a:ea typeface="ＭＳ Ｐゴシック"/>
              </a:rPr>
              <a:t>Incorporate news</a:t>
            </a:r>
            <a:r>
              <a:rPr lang="en-US" sz="1600" dirty="0">
                <a:ea typeface="ＭＳ Ｐゴシック"/>
              </a:rPr>
              <a:t> articles</a:t>
            </a:r>
            <a:r>
              <a:rPr lang="en-US" sz="1600">
                <a:ea typeface="ＭＳ Ｐゴシック"/>
              </a:rPr>
              <a:t> about companies</a:t>
            </a:r>
            <a:endParaRPr lang="en-US" sz="1600" dirty="0">
              <a:ea typeface="ＭＳ Ｐゴシック"/>
            </a:endParaRPr>
          </a:p>
          <a:p>
            <a:pPr lvl="1"/>
            <a:r>
              <a:rPr lang="en-US" sz="1600" dirty="0">
                <a:ea typeface="ＭＳ Ｐゴシック"/>
              </a:rPr>
              <a:t>Price movement instead of volatility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0E83B-3C42-E854-287B-DB6B091C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26</a:t>
            </a:fld>
            <a:endParaRPr lang="en-US" altLang="en-US" sz="2800" dirty="0"/>
          </a:p>
        </p:txBody>
      </p:sp>
      <p:pic>
        <p:nvPicPr>
          <p:cNvPr id="1026" name="Picture 2" descr="Spectrogram - Wikipedia">
            <a:extLst>
              <a:ext uri="{FF2B5EF4-FFF2-40B4-BE49-F238E27FC236}">
                <a16:creationId xmlns:a16="http://schemas.microsoft.com/office/drawing/2014/main" id="{674451D6-C276-FE9D-5425-E1BEDBA30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275" y="180216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2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2BF3-989F-EC53-E4BD-602C35A3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Discussion &amp; 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659E-F63E-57F8-3B22-F306DB88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ea typeface="Calibri"/>
                <a:cs typeface="Calibri"/>
              </a:rPr>
              <a:t>Summary and Conclusions</a:t>
            </a:r>
          </a:p>
          <a:p>
            <a:pPr lvl="1"/>
            <a:r>
              <a:rPr lang="en-US" sz="1600">
                <a:ea typeface="Calibri"/>
                <a:cs typeface="Calibri"/>
              </a:rPr>
              <a:t>Used multimodal learning to predict stock price volatility from earnings call transcripts and recordings</a:t>
            </a:r>
          </a:p>
          <a:p>
            <a:pPr lvl="1"/>
            <a:r>
              <a:rPr lang="en-US" sz="1600">
                <a:ea typeface="Calibri"/>
                <a:cs typeface="Calibri"/>
              </a:rPr>
              <a:t>Tested different combinations of audio and text embeddings with the HTML model</a:t>
            </a:r>
          </a:p>
          <a:p>
            <a:pPr lvl="1"/>
            <a:r>
              <a:rPr lang="en-US" sz="1600">
                <a:ea typeface="Calibri"/>
                <a:cs typeface="Calibri"/>
              </a:rPr>
              <a:t>Applied pre-trained emotion2vec model to extract sentiment from audio</a:t>
            </a:r>
          </a:p>
          <a:p>
            <a:pPr lvl="1"/>
            <a:r>
              <a:rPr lang="en-US" sz="1600">
                <a:ea typeface="Calibri"/>
                <a:cs typeface="Calibri"/>
              </a:rPr>
              <a:t>Applied OpenAI GPT-4o mini LLM to extract sentiment data from transcripts</a:t>
            </a:r>
          </a:p>
          <a:p>
            <a:pPr lvl="1"/>
            <a:r>
              <a:rPr lang="en-US" sz="1600">
                <a:ea typeface="Calibri"/>
                <a:cs typeface="Calibri"/>
              </a:rPr>
              <a:t>Tested against 3, 7, 15, and 30 day volatility targets to test model performance in short and long timeframes</a:t>
            </a:r>
          </a:p>
          <a:p>
            <a:pPr lvl="1"/>
            <a:r>
              <a:rPr lang="en-US" sz="1600">
                <a:ea typeface="Calibri"/>
                <a:cs typeface="Calibri"/>
              </a:rPr>
              <a:t>Found that </a:t>
            </a:r>
            <a:r>
              <a:rPr lang="en-US" sz="1600" err="1">
                <a:ea typeface="Calibri"/>
                <a:cs typeface="Calibri"/>
              </a:rPr>
              <a:t>RoBERTa</a:t>
            </a:r>
            <a:r>
              <a:rPr lang="en-US" sz="1600">
                <a:ea typeface="Calibri"/>
                <a:cs typeface="Calibri"/>
              </a:rPr>
              <a:t> and BGE text embeddings with </a:t>
            </a:r>
            <a:r>
              <a:rPr lang="en-US" sz="1600" err="1">
                <a:ea typeface="Calibri"/>
                <a:cs typeface="Calibri"/>
              </a:rPr>
              <a:t>Praat</a:t>
            </a:r>
            <a:r>
              <a:rPr lang="en-US" sz="1600">
                <a:ea typeface="Calibri"/>
                <a:cs typeface="Calibri"/>
              </a:rPr>
              <a:t> audio embeddings result in the best model performance across much of the data</a:t>
            </a:r>
          </a:p>
          <a:p>
            <a:pPr lvl="1"/>
            <a:r>
              <a:rPr lang="en-US" sz="1600">
                <a:ea typeface="Calibri"/>
                <a:cs typeface="Calibri"/>
              </a:rPr>
              <a:t>Still running experiments for MAEC and sentiment analysis</a:t>
            </a: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 sz="1600">
              <a:ea typeface="Calibri"/>
              <a:cs typeface="Calibri"/>
            </a:endParaRPr>
          </a:p>
          <a:p>
            <a:pPr lvl="1"/>
            <a:endParaRPr lang="en-US" sz="1600">
              <a:ea typeface="Calibri"/>
              <a:cs typeface="Calibri"/>
            </a:endParaRPr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E378E-50A6-023A-BF5D-648B37B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673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B8B7-B2F9-3F9A-F8DF-F5712C54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F1E2-498C-8D10-C7E2-26D08A60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876116"/>
            <a:ext cx="8505021" cy="3394075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ea typeface="ＭＳ Ｐゴシック"/>
              </a:rPr>
              <a:t>Y. Qin and Y. Yang, “What you say and how you say it matters: Predicting stock volatility using verbal and vocal cues,” in Proceedings of the 57th Annual Meeting of the Association for Computational Linguistics (A. Korhonen, D. Traum, and L. </a:t>
            </a:r>
            <a:r>
              <a:rPr lang="en-US" sz="1400" err="1">
                <a:ea typeface="ＭＳ Ｐゴシック"/>
              </a:rPr>
              <a:t>M`arquez</a:t>
            </a:r>
            <a:r>
              <a:rPr lang="en-US" sz="1400">
                <a:ea typeface="ＭＳ Ｐゴシック"/>
              </a:rPr>
              <a:t>, eds.), (Florence, Italy), pp. 390–401, Association for Computational Linguistics, July 2019.</a:t>
            </a:r>
          </a:p>
          <a:p>
            <a:pPr marL="0" indent="0">
              <a:buNone/>
            </a:pPr>
            <a:endParaRPr lang="en-US" sz="105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ＭＳ Ｐゴシック"/>
              </a:rPr>
              <a:t>J. Li, L. Yang, B. Smyth, and R. Dong, “MAEC: A multimodal aligned earnings conference call dataset for financial risk prediction,” in Proceedings of the 29th ACM International Conference on Information &amp; Knowledge Management, CIKM ’20, (New York, NY, USA), p. 3063–3070, Association for Computing Machinery, 2020.</a:t>
            </a:r>
          </a:p>
          <a:p>
            <a:pPr marL="0" indent="0">
              <a:buNone/>
            </a:pPr>
            <a:endParaRPr lang="en-US" sz="105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ea typeface="ＭＳ Ｐゴシック"/>
              </a:rPr>
              <a:t>L. Yang, T. L. J. Ng, B. Smyth, and R. Dong, “HTML: Hierarchical transformer-based multi-task learning for volatility prediction,” in Proceedings of The Web Conference 2020, WWW ’20, ACM, Apr. 2020.</a:t>
            </a:r>
          </a:p>
          <a:p>
            <a:pPr marL="0" indent="0">
              <a:buNone/>
            </a:pPr>
            <a:endParaRPr lang="en-US" sz="105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400">
                <a:ea typeface="ＭＳ Ｐゴシック"/>
              </a:rPr>
              <a:t>H. Niu, Y. Xiong, X. Wang, W. Yu, Y. Zhang, and W. Yang, “</a:t>
            </a:r>
            <a:r>
              <a:rPr lang="en-US" sz="1400" err="1">
                <a:ea typeface="ＭＳ Ｐゴシック"/>
              </a:rPr>
              <a:t>KeFVP</a:t>
            </a:r>
            <a:r>
              <a:rPr lang="en-US" sz="1400">
                <a:ea typeface="ＭＳ Ｐゴシック"/>
              </a:rPr>
              <a:t>: Knowledge-enhanced financial volatility prediction,” in Findings of the Association for Computational Linguistics: EMNLP 2023 (H. </a:t>
            </a:r>
            <a:r>
              <a:rPr lang="en-US" sz="1400" err="1">
                <a:ea typeface="ＭＳ Ｐゴシック"/>
              </a:rPr>
              <a:t>Bouamor</a:t>
            </a:r>
            <a:r>
              <a:rPr lang="en-US" sz="1400">
                <a:ea typeface="ＭＳ Ｐゴシック"/>
              </a:rPr>
              <a:t>, J. Pino, and K. Bali, eds.), (Singapore), pp. 11499–11513, Association for Computational Linguistics, Dec. 2023.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6913-0A01-20E8-11AF-49F6FD25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dirty="0">
                <a:latin typeface="Calibri"/>
                <a:ea typeface="ＭＳ Ｐゴシック"/>
                <a:cs typeface="Calibri"/>
              </a:rPr>
              <a:pPr/>
              <a:t>28</a:t>
            </a:fld>
            <a:endParaRPr lang="en-US" altLang="en-US" sz="2800">
              <a:latin typeface="Calibri"/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77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0899-6BE6-1E48-9AC9-BD3294B2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4A62-48B6-197F-3A9E-DA2246B4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DCD5-3E5B-076A-F203-53E5AE347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29" y="742851"/>
            <a:ext cx="5351196" cy="3833656"/>
          </a:xfrm>
        </p:spPr>
        <p:txBody>
          <a:bodyPr/>
          <a:lstStyle/>
          <a:p>
            <a:r>
              <a:rPr lang="en-US" sz="2400">
                <a:latin typeface="Calibri"/>
                <a:ea typeface="ＭＳ Ｐゴシック"/>
              </a:rPr>
              <a:t>What You Say and How You Say It Matters (Qin</a:t>
            </a:r>
            <a:r>
              <a:rPr lang="en-US" sz="2400">
                <a:ea typeface="ＭＳ Ｐゴシック"/>
              </a:rPr>
              <a:t> &amp; Yang 2019)</a:t>
            </a:r>
            <a:endParaRPr lang="en-US" sz="2400"/>
          </a:p>
          <a:p>
            <a:r>
              <a:rPr lang="en-US" sz="2400">
                <a:ea typeface="ＭＳ Ｐゴシック"/>
              </a:rPr>
              <a:t>First to use both text and audio for</a:t>
            </a:r>
            <a:br>
              <a:rPr lang="en-US" sz="2400">
                <a:ea typeface="ＭＳ Ｐゴシック"/>
              </a:rPr>
            </a:br>
            <a:r>
              <a:rPr lang="en-US" sz="2400">
                <a:ea typeface="ＭＳ Ｐゴシック"/>
              </a:rPr>
              <a:t>predictions</a:t>
            </a:r>
          </a:p>
          <a:p>
            <a:r>
              <a:rPr lang="en-US" sz="2400">
                <a:ea typeface="ＭＳ Ｐゴシック"/>
              </a:rPr>
              <a:t>Earnings Conference Calls</a:t>
            </a:r>
          </a:p>
          <a:p>
            <a:pPr lvl="1"/>
            <a:r>
              <a:rPr lang="en-US" sz="2000">
                <a:ea typeface="ＭＳ Ｐゴシック"/>
              </a:rPr>
              <a:t>Fortune 1500s</a:t>
            </a:r>
          </a:p>
          <a:p>
            <a:pPr lvl="1"/>
            <a:r>
              <a:rPr lang="en-US" sz="2000">
                <a:ea typeface="ＭＳ Ｐゴシック"/>
              </a:rPr>
              <a:t>CEOs/CFOs</a:t>
            </a:r>
          </a:p>
          <a:p>
            <a:r>
              <a:rPr lang="en-US" sz="2400">
                <a:ea typeface="ＭＳ Ｐゴシック"/>
              </a:rPr>
              <a:t>Voice and Emotion is useful for predicting stock price volatility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4FDE-BD8A-7352-9021-92F3619F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3</a:t>
            </a:fld>
            <a:endParaRPr lang="en-US" alt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D23D9E-25D0-0699-FDB0-5E1FF6459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692"/>
          <a:stretch>
            <a:fillRect/>
          </a:stretch>
        </p:blipFill>
        <p:spPr>
          <a:xfrm>
            <a:off x="5288415" y="721150"/>
            <a:ext cx="3742119" cy="2870480"/>
          </a:xfrm>
          <a:custGeom>
            <a:avLst/>
            <a:gdLst>
              <a:gd name="connsiteX0" fmla="*/ 0 w 2668144"/>
              <a:gd name="connsiteY0" fmla="*/ 0 h 2046662"/>
              <a:gd name="connsiteX1" fmla="*/ 2668144 w 2668144"/>
              <a:gd name="connsiteY1" fmla="*/ 0 h 2046662"/>
              <a:gd name="connsiteX2" fmla="*/ 2668144 w 2668144"/>
              <a:gd name="connsiteY2" fmla="*/ 1762335 h 2046662"/>
              <a:gd name="connsiteX3" fmla="*/ 112900 w 2668144"/>
              <a:gd name="connsiteY3" fmla="*/ 2041502 h 2046662"/>
              <a:gd name="connsiteX4" fmla="*/ 0 w 2668144"/>
              <a:gd name="connsiteY4" fmla="*/ 2046662 h 2046662"/>
              <a:gd name="connsiteX5" fmla="*/ 0 w 2668144"/>
              <a:gd name="connsiteY5" fmla="*/ 0 h 204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144" h="2046662">
                <a:moveTo>
                  <a:pt x="0" y="0"/>
                </a:moveTo>
                <a:lnTo>
                  <a:pt x="2668144" y="0"/>
                </a:lnTo>
                <a:lnTo>
                  <a:pt x="2668144" y="1762335"/>
                </a:lnTo>
                <a:cubicBezTo>
                  <a:pt x="1354605" y="1408889"/>
                  <a:pt x="1272509" y="1969985"/>
                  <a:pt x="112900" y="2041502"/>
                </a:cubicBezTo>
                <a:lnTo>
                  <a:pt x="0" y="204666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78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0AAFB-0F17-E4E0-6762-E52DC998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AD17-71C8-DE6D-FCC2-62A90DC9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37D8-F208-DA09-7EA1-9909FBF3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499" y="742851"/>
            <a:ext cx="7564692" cy="3833656"/>
          </a:xfrm>
        </p:spPr>
        <p:txBody>
          <a:bodyPr/>
          <a:lstStyle/>
          <a:p>
            <a:pPr algn="l"/>
            <a:r>
              <a:rPr lang="en-US" sz="2400" dirty="0"/>
              <a:t>Predicting Volatility</a:t>
            </a:r>
          </a:p>
          <a:p>
            <a:pPr lvl="1"/>
            <a:r>
              <a:rPr lang="en-US" sz="2000" dirty="0"/>
              <a:t>Stability of Stock Price</a:t>
            </a:r>
          </a:p>
          <a:p>
            <a:pPr lvl="1"/>
            <a:r>
              <a:rPr lang="en-US" sz="2000" dirty="0"/>
              <a:t>Risk Management</a:t>
            </a:r>
          </a:p>
          <a:p>
            <a:pPr lvl="1"/>
            <a:endParaRPr lang="en-US" sz="2000" dirty="0"/>
          </a:p>
          <a:p>
            <a:r>
              <a:rPr lang="en-US" sz="2400" dirty="0"/>
              <a:t>4 Intervals After Meeting</a:t>
            </a:r>
          </a:p>
          <a:p>
            <a:pPr lvl="1"/>
            <a:r>
              <a:rPr lang="en-US" sz="2000" dirty="0"/>
              <a:t>3 days </a:t>
            </a:r>
          </a:p>
          <a:p>
            <a:pPr lvl="1"/>
            <a:r>
              <a:rPr lang="en-US" sz="2000" dirty="0"/>
              <a:t>7 days</a:t>
            </a:r>
          </a:p>
          <a:p>
            <a:pPr lvl="1"/>
            <a:r>
              <a:rPr lang="en-US" sz="2000" dirty="0"/>
              <a:t>15 days</a:t>
            </a:r>
          </a:p>
          <a:p>
            <a:pPr lvl="1"/>
            <a:r>
              <a:rPr lang="en-US" sz="2000" dirty="0"/>
              <a:t>30 days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B20B8-5729-CE6D-E3F9-5E2B7070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4</a:t>
            </a:fld>
            <a:endParaRPr lang="en-US" alt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72E02-034A-2803-6A90-115716E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21" y="1200314"/>
            <a:ext cx="3950318" cy="1241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2D86F-2DED-9BFC-AAC2-9001454A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41" y="2561008"/>
            <a:ext cx="2021407" cy="7952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07E1EC-2D32-C02F-E545-2737CC0D72CF}"/>
              </a:ext>
            </a:extLst>
          </p:cNvPr>
          <p:cNvSpPr txBox="1">
            <a:spLocks/>
          </p:cNvSpPr>
          <p:nvPr/>
        </p:nvSpPr>
        <p:spPr bwMode="auto">
          <a:xfrm>
            <a:off x="5318821" y="2801487"/>
            <a:ext cx="1136626" cy="70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MS Sans Serif"/>
                <a:ea typeface="ＭＳ Ｐゴシック"/>
              </a:rPr>
              <a:t>where</a:t>
            </a:r>
            <a:endParaRPr lang="en-US" sz="2400">
              <a:ea typeface="ＭＳ Ｐゴシック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3BCEB-E740-D356-75A1-B76ADF3FEAEC}"/>
              </a:ext>
            </a:extLst>
          </p:cNvPr>
          <p:cNvSpPr/>
          <p:nvPr/>
        </p:nvSpPr>
        <p:spPr>
          <a:xfrm>
            <a:off x="2433543" y="3943185"/>
            <a:ext cx="2488188" cy="16029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38C51B-86D1-5BB4-33A0-CBA4CA1CE1FD}"/>
              </a:ext>
            </a:extLst>
          </p:cNvPr>
          <p:cNvSpPr/>
          <p:nvPr/>
        </p:nvSpPr>
        <p:spPr>
          <a:xfrm>
            <a:off x="2433543" y="3582777"/>
            <a:ext cx="1231343" cy="16029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3A9D28-79B8-E499-6599-70002BEBD59C}"/>
              </a:ext>
            </a:extLst>
          </p:cNvPr>
          <p:cNvSpPr/>
          <p:nvPr/>
        </p:nvSpPr>
        <p:spPr>
          <a:xfrm>
            <a:off x="2433543" y="3182551"/>
            <a:ext cx="571956" cy="16029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3442A-ECB0-DACC-DA9A-86D894EA740E}"/>
              </a:ext>
            </a:extLst>
          </p:cNvPr>
          <p:cNvSpPr/>
          <p:nvPr/>
        </p:nvSpPr>
        <p:spPr>
          <a:xfrm>
            <a:off x="2433543" y="2822143"/>
            <a:ext cx="211295" cy="16029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E1BB0-6B5A-E8D0-AA63-91E3422BCDD4}"/>
              </a:ext>
            </a:extLst>
          </p:cNvPr>
          <p:cNvSpPr txBox="1"/>
          <p:nvPr/>
        </p:nvSpPr>
        <p:spPr>
          <a:xfrm>
            <a:off x="5572125" y="3699711"/>
            <a:ext cx="30680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ＭＳ Ｐゴシック"/>
                <a:cs typeface="Calibri"/>
              </a:rPr>
              <a:t>P</a:t>
            </a:r>
            <a:r>
              <a:rPr lang="en-US" baseline="-25000">
                <a:latin typeface="Calibri"/>
                <a:ea typeface="ＭＳ Ｐゴシック"/>
                <a:cs typeface="Calibri"/>
              </a:rPr>
              <a:t>i </a:t>
            </a:r>
            <a:r>
              <a:rPr lang="en-US">
                <a:latin typeface="Calibri"/>
                <a:ea typeface="ＭＳ Ｐゴシック"/>
                <a:cs typeface="Calibri"/>
              </a:rPr>
              <a:t>is the adjusted closing price of a stock on day </a:t>
            </a:r>
            <a:r>
              <a:rPr lang="en-US" err="1">
                <a:latin typeface="Calibri"/>
                <a:ea typeface="ＭＳ Ｐゴシック"/>
                <a:cs typeface="Calibri"/>
              </a:rPr>
              <a:t>i</a:t>
            </a:r>
            <a:endParaRPr lang="en-US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78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5BD6-DBE6-767B-0E12-436A3507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848AA7-DD9C-BEF5-454F-08D28DD2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88" y="1019721"/>
            <a:ext cx="4119482" cy="1189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AD987-5BB4-ECC2-C02A-955157C7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791E-D309-9A8F-5443-4902BB9B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721"/>
            <a:ext cx="7564692" cy="3833656"/>
          </a:xfrm>
        </p:spPr>
        <p:txBody>
          <a:bodyPr/>
          <a:lstStyle/>
          <a:p>
            <a:pPr algn="l"/>
            <a:r>
              <a:rPr lang="en-US" sz="2400">
                <a:ea typeface="ＭＳ Ｐゴシック"/>
              </a:rPr>
              <a:t>Multi-Task  Learning</a:t>
            </a:r>
          </a:p>
          <a:p>
            <a:pPr marL="0" indent="0" algn="l">
              <a:buNone/>
            </a:pPr>
            <a:endParaRPr lang="en-US" sz="2400" dirty="0"/>
          </a:p>
          <a:p>
            <a:pPr algn="l"/>
            <a:r>
              <a:rPr lang="en-US" sz="2400">
                <a:ea typeface="ＭＳ Ｐゴシック"/>
              </a:rPr>
              <a:t>Secondary target</a:t>
            </a:r>
          </a:p>
          <a:p>
            <a:pPr lvl="1"/>
            <a:r>
              <a:rPr lang="en-US" sz="2000">
                <a:ea typeface="ＭＳ Ｐゴシック"/>
              </a:rPr>
              <a:t>Log percent change of </a:t>
            </a:r>
            <a:r>
              <a:rPr lang="en-US" sz="2000" u="sng">
                <a:ea typeface="ＭＳ Ｐゴシック"/>
              </a:rPr>
              <a:t>last day in the interval</a:t>
            </a:r>
          </a:p>
          <a:p>
            <a:pPr lvl="1"/>
            <a:endParaRPr lang="en-US" sz="1600" dirty="0"/>
          </a:p>
          <a:p>
            <a:r>
              <a:rPr lang="en-US" sz="2400">
                <a:ea typeface="ＭＳ Ｐゴシック"/>
              </a:rPr>
              <a:t>Used only in training/backpropagation</a:t>
            </a:r>
            <a:endParaRPr lang="en-US" sz="2400" dirty="0"/>
          </a:p>
          <a:p>
            <a:pPr lvl="1"/>
            <a:r>
              <a:rPr lang="en-US" sz="2000">
                <a:ea typeface="ＭＳ Ｐゴシック"/>
              </a:rPr>
              <a:t>Improves Generalization &amp; Stability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0D8E3-27DC-0CE2-B079-67CED5A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5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2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6A2AF-B706-BE2B-7350-357F0A127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5EA8-A1A2-F9D0-D3C5-18FDEB1D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98BA-E0C6-872A-8B3F-667773D8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00" y="652614"/>
            <a:ext cx="7564692" cy="3833656"/>
          </a:xfrm>
        </p:spPr>
        <p:txBody>
          <a:bodyPr/>
          <a:lstStyle/>
          <a:p>
            <a:r>
              <a:rPr lang="en-US" sz="2400">
                <a:ea typeface="ＭＳ Ｐゴシック"/>
              </a:rPr>
              <a:t>Much research has been done into predicting stock prices from transcripts of earnings calls</a:t>
            </a:r>
            <a:endParaRPr lang="en-US" sz="2400" dirty="0"/>
          </a:p>
          <a:p>
            <a:r>
              <a:rPr lang="en-US" sz="2400">
                <a:ea typeface="ＭＳ Ｐゴシック"/>
              </a:rPr>
              <a:t>Relevant Follow-up Papers to </a:t>
            </a:r>
            <a:r>
              <a:rPr lang="en-US" sz="2400">
                <a:ea typeface="+mn-lt"/>
                <a:cs typeface="+mn-lt"/>
              </a:rPr>
              <a:t>Qin &amp; Yang (2019)</a:t>
            </a:r>
            <a:endParaRPr lang="en-US" sz="2400"/>
          </a:p>
          <a:p>
            <a:pPr lvl="1"/>
            <a:r>
              <a:rPr lang="en-US" sz="2000">
                <a:ea typeface="ＭＳ Ｐゴシック"/>
              </a:rPr>
              <a:t>MAEC (Li et al. 2020)</a:t>
            </a:r>
            <a:endParaRPr lang="en-US" sz="20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ＭＳ Ｐゴシック"/>
              </a:rPr>
              <a:t>Provides new dataset with meetings from 2015, 2016, &amp; 2017</a:t>
            </a:r>
          </a:p>
          <a:p>
            <a:pPr lvl="1"/>
            <a:r>
              <a:rPr lang="en-US" sz="2000">
                <a:ea typeface="ＭＳ Ｐゴシック"/>
              </a:rPr>
              <a:t>HTML (Yang et al. 2020)</a:t>
            </a:r>
            <a:endParaRPr lang="en-US" sz="20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ＭＳ Ｐゴシック"/>
              </a:rPr>
              <a:t>Combines text and audio data to create far more accurate predictions for both short and long term</a:t>
            </a:r>
            <a:endParaRPr lang="en-US" sz="1600"/>
          </a:p>
          <a:p>
            <a:pPr lvl="1"/>
            <a:r>
              <a:rPr lang="en-US" sz="2000" err="1">
                <a:ea typeface="ＭＳ Ｐゴシック"/>
              </a:rPr>
              <a:t>KeFVP</a:t>
            </a:r>
            <a:r>
              <a:rPr lang="en-US" sz="2000">
                <a:ea typeface="ＭＳ Ｐゴシック"/>
              </a:rPr>
              <a:t> (Niu et al. 2023)</a:t>
            </a:r>
            <a:endParaRPr lang="en-US" sz="20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ＭＳ Ｐゴシック"/>
              </a:rPr>
              <a:t>Injects knowledge of financial metrics to aid in text comprehension</a:t>
            </a:r>
            <a:endParaRPr lang="en-US" sz="16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ea typeface="ＭＳ Ｐゴシック"/>
              </a:rPr>
              <a:t>Also provides stock volatility targets</a:t>
            </a:r>
            <a:endParaRPr lang="en-US" sz="1600"/>
          </a:p>
          <a:p>
            <a:endParaRPr lang="en-US" sz="2400" dirty="0"/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C2DB4-687C-31F7-8FB1-FD5ECEF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6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138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98D0-4BDB-98FA-67C4-E0178EC18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53F4-3572-9453-3715-020918D1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D6501-2A34-1409-33EC-9A2BD6D8A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205" y="736365"/>
            <a:ext cx="8411613" cy="3833656"/>
          </a:xfrm>
        </p:spPr>
        <p:txBody>
          <a:bodyPr/>
          <a:lstStyle/>
          <a:p>
            <a:r>
              <a:rPr lang="en-US" sz="2400" dirty="0">
                <a:ea typeface="ＭＳ Ｐゴシック"/>
              </a:rPr>
              <a:t>2 Datasets </a:t>
            </a:r>
          </a:p>
          <a:p>
            <a:pPr lvl="1"/>
            <a:r>
              <a:rPr lang="en-US" sz="2000" dirty="0">
                <a:ea typeface="ＭＳ Ｐゴシック"/>
              </a:rPr>
              <a:t>Original (Qin &amp; Yang 2019) - 572 meetings</a:t>
            </a:r>
          </a:p>
          <a:p>
            <a:pPr lvl="1"/>
            <a:r>
              <a:rPr lang="en-US" sz="2000" dirty="0">
                <a:ea typeface="ＭＳ Ｐゴシック"/>
              </a:rPr>
              <a:t>MAEC (Li et al. 2020) - 3443 meetings</a:t>
            </a:r>
          </a:p>
          <a:p>
            <a:r>
              <a:rPr lang="en-US" sz="2400" dirty="0">
                <a:ea typeface="ＭＳ Ｐゴシック"/>
              </a:rPr>
              <a:t>Each meeting – at most 500 sentences (zero padding)</a:t>
            </a:r>
          </a:p>
          <a:p>
            <a:pPr lvl="1"/>
            <a:r>
              <a:rPr lang="en-US" sz="2000" dirty="0">
                <a:ea typeface="ＭＳ Ｐゴシック"/>
              </a:rPr>
              <a:t>Each sentence </a:t>
            </a:r>
          </a:p>
          <a:p>
            <a:pPr lvl="2"/>
            <a:r>
              <a:rPr lang="en-US" sz="1600">
                <a:ea typeface="Calibri"/>
                <a:cs typeface="Calibri"/>
              </a:rPr>
              <a:t>Text Transcript + Audio Recording</a:t>
            </a:r>
            <a:endParaRPr lang="en-US" sz="1600"/>
          </a:p>
          <a:p>
            <a:pPr lvl="2"/>
            <a:r>
              <a:rPr lang="en-US" sz="1600">
                <a:ea typeface="Calibri"/>
                <a:cs typeface="Calibri"/>
              </a:rPr>
              <a:t>Text embedding + Audio embedding</a:t>
            </a:r>
            <a:endParaRPr lang="en-US">
              <a:cs typeface="Calibri"/>
            </a:endParaRPr>
          </a:p>
          <a:p>
            <a:pPr lvl="2"/>
            <a:r>
              <a:rPr lang="en-US" sz="1600">
                <a:ea typeface="ＭＳ Ｐゴシック"/>
                <a:cs typeface="Calibri"/>
              </a:rPr>
              <a:t>Match</a:t>
            </a:r>
            <a:r>
              <a:rPr lang="en-US" sz="1600">
                <a:ea typeface="ＭＳ Ｐゴシック"/>
              </a:rPr>
              <a:t> each text sentence to section of audio</a:t>
            </a:r>
            <a:endParaRPr lang="en-US" sz="1600"/>
          </a:p>
          <a:p>
            <a:pPr marL="914400" lvl="2" indent="0">
              <a:buNone/>
            </a:pPr>
            <a:endParaRPr lang="en-US" sz="1600" dirty="0">
              <a:ea typeface="ＭＳ Ｐゴシック"/>
            </a:endParaRPr>
          </a:p>
          <a:p>
            <a:pPr marL="914400" lvl="2" indent="0">
              <a:buNone/>
            </a:pPr>
            <a:endParaRPr lang="en-US" sz="1600" dirty="0"/>
          </a:p>
          <a:p>
            <a:pPr lvl="2"/>
            <a:endParaRPr lang="en-US" sz="16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B3CD8-D68D-5BF3-DB73-09A4110A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7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2442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C122C-26D7-E045-E1EE-01328BFEA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A7F2-2DCA-B4ED-32EF-29DA74DE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6D5C-9445-14E2-6C5C-E3A21861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50926"/>
            <a:ext cx="3539740" cy="184844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err="1">
                <a:ea typeface="ＭＳ Ｐゴシック"/>
              </a:rPr>
              <a:t>GloVe</a:t>
            </a:r>
            <a:endParaRPr lang="en-US" sz="2400">
              <a:ea typeface="ＭＳ Ｐゴシック"/>
            </a:endParaRPr>
          </a:p>
          <a:p>
            <a:pPr marL="457200" indent="-457200">
              <a:buAutoNum type="arabicPeriod"/>
            </a:pPr>
            <a:r>
              <a:rPr lang="en-US" sz="2400" err="1">
                <a:ea typeface="ＭＳ Ｐゴシック"/>
              </a:rPr>
              <a:t>RoBERTa</a:t>
            </a:r>
            <a:r>
              <a:rPr lang="en-US" sz="2400">
                <a:ea typeface="ＭＳ Ｐゴシック"/>
              </a:rPr>
              <a:t> </a:t>
            </a:r>
          </a:p>
          <a:p>
            <a:pPr marL="457200" indent="-457200">
              <a:buAutoNum type="arabicPeriod"/>
            </a:pPr>
            <a:r>
              <a:rPr lang="en-US" sz="2400" err="1">
                <a:ea typeface="ＭＳ Ｐゴシック"/>
              </a:rPr>
              <a:t>SentenceTransformer</a:t>
            </a:r>
            <a:r>
              <a:rPr lang="en-US" sz="2400">
                <a:ea typeface="ＭＳ Ｐゴシック"/>
              </a:rPr>
              <a:t> </a:t>
            </a:r>
          </a:p>
          <a:p>
            <a:pPr marL="457200" indent="-457200">
              <a:buAutoNum type="arabicPeriod"/>
            </a:pPr>
            <a:r>
              <a:rPr lang="en-US" sz="2400">
                <a:ea typeface="ＭＳ Ｐゴシック"/>
              </a:rPr>
              <a:t>OpenAI GPT-4o mini</a:t>
            </a:r>
            <a:endParaRPr lang="en-US" sz="2000"/>
          </a:p>
          <a:p>
            <a:pPr marL="457200" indent="-457200">
              <a:buAutoNum type="arabicPeriod"/>
            </a:pP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95D96-E8D3-8F40-FF65-9D1BADD0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8</a:t>
            </a:fld>
            <a:endParaRPr lang="en-US" alt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61D2A-F7C9-0172-9599-F6D02ECE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081"/>
          <a:stretch/>
        </p:blipFill>
        <p:spPr>
          <a:xfrm>
            <a:off x="3542842" y="1127010"/>
            <a:ext cx="5420150" cy="2890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580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74D1-A1AE-35E6-7244-F952A21D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47EE-F89E-C7A1-D360-24E73F1C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07E49-BDFC-8B8B-238B-025A6C01C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26" y="855861"/>
            <a:ext cx="7564692" cy="3833656"/>
          </a:xfrm>
        </p:spPr>
        <p:txBody>
          <a:bodyPr/>
          <a:lstStyle/>
          <a:p>
            <a:r>
              <a:rPr lang="en-US" sz="2400" dirty="0" err="1"/>
              <a:t>GloVe</a:t>
            </a:r>
            <a:r>
              <a:rPr lang="en-US" sz="2400" dirty="0"/>
              <a:t> - </a:t>
            </a:r>
            <a:r>
              <a:rPr lang="en-US" sz="2400" b="1" dirty="0"/>
              <a:t>Static</a:t>
            </a:r>
            <a:r>
              <a:rPr lang="en-US" sz="2400" dirty="0"/>
              <a:t> Word Embeddings</a:t>
            </a:r>
          </a:p>
          <a:p>
            <a:pPr lvl="1"/>
            <a:r>
              <a:rPr lang="en-US" sz="2000" dirty="0"/>
              <a:t>Each word -&gt; vector of 300</a:t>
            </a:r>
          </a:p>
          <a:p>
            <a:pPr lvl="1"/>
            <a:r>
              <a:rPr lang="en-US" sz="2000" dirty="0"/>
              <a:t>Average word vectors in each sentence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 err="1"/>
              <a:t>RoBERTa</a:t>
            </a:r>
            <a:r>
              <a:rPr lang="en-US" sz="2400" dirty="0"/>
              <a:t> (</a:t>
            </a:r>
            <a:r>
              <a:rPr lang="en-US" sz="2400" dirty="0" err="1"/>
              <a:t>FacebookAI</a:t>
            </a:r>
            <a:r>
              <a:rPr lang="en-US" sz="2400" dirty="0"/>
              <a:t>) – </a:t>
            </a:r>
            <a:r>
              <a:rPr lang="en-US" sz="2400" b="1" dirty="0"/>
              <a:t>Contextual</a:t>
            </a:r>
            <a:r>
              <a:rPr lang="en-US" sz="2400" dirty="0"/>
              <a:t> Word Embeddings</a:t>
            </a:r>
          </a:p>
          <a:p>
            <a:pPr lvl="1"/>
            <a:r>
              <a:rPr lang="en-US" sz="2000" dirty="0"/>
              <a:t>Tokenizer + Model</a:t>
            </a:r>
          </a:p>
          <a:p>
            <a:pPr lvl="1"/>
            <a:r>
              <a:rPr lang="en-US" sz="2000" dirty="0"/>
              <a:t>Each word -&gt; vector of 1024</a:t>
            </a:r>
          </a:p>
          <a:p>
            <a:pPr lvl="1"/>
            <a:r>
              <a:rPr lang="en-US" sz="2000" dirty="0"/>
              <a:t>Average last layer of hidden states in each sentence</a:t>
            </a:r>
          </a:p>
          <a:p>
            <a:pPr marL="457200" lvl="1" indent="0">
              <a:buNone/>
            </a:pPr>
            <a:endParaRPr lang="en-US" sz="2000" dirty="0"/>
          </a:p>
          <a:p>
            <a:pPr lvl="2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B9A5-1AEC-210E-BF69-5AFE35A3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/>
              <a:pPr/>
              <a:t>9</a:t>
            </a:fld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541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schemas.microsoft.com/sharepoint/v3/field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www.w3.org/2000/xmlns/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1774</Words>
  <Application>Microsoft Office PowerPoint</Application>
  <PresentationFormat>On-screen Show (16:9)</PresentationFormat>
  <Paragraphs>475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ＭＳ Ｐゴシック</vt:lpstr>
      <vt:lpstr>Aptos Narrow</vt:lpstr>
      <vt:lpstr>Arial</vt:lpstr>
      <vt:lpstr>Calibri</vt:lpstr>
      <vt:lpstr>Consolas</vt:lpstr>
      <vt:lpstr>Courier New</vt:lpstr>
      <vt:lpstr>Lucida Sans</vt:lpstr>
      <vt:lpstr>MS Sans Serif</vt:lpstr>
      <vt:lpstr>Times New Roman</vt:lpstr>
      <vt:lpstr>TimesNewRomanPSMT</vt:lpstr>
      <vt:lpstr>Wingdings</vt:lpstr>
      <vt:lpstr>Office Theme</vt:lpstr>
      <vt:lpstr>1_Office Theme</vt:lpstr>
      <vt:lpstr>Including Emotion &amp; Sentiment in Multimodal Learning with Audio and Transcripts of Earnings Conference Calls for Predicting Volatility of Stock Prices</vt:lpstr>
      <vt:lpstr>Overview</vt:lpstr>
      <vt:lpstr>Introduction</vt:lpstr>
      <vt:lpstr>Introduction</vt:lpstr>
      <vt:lpstr>Introduction</vt:lpstr>
      <vt:lpstr>Related Work</vt:lpstr>
      <vt:lpstr>Data</vt:lpstr>
      <vt:lpstr>Text Embeddings</vt:lpstr>
      <vt:lpstr>Text Embeddings</vt:lpstr>
      <vt:lpstr>Text Embeddings</vt:lpstr>
      <vt:lpstr>Text Embeddings</vt:lpstr>
      <vt:lpstr>Text Embeddings</vt:lpstr>
      <vt:lpstr>Audio Embeddings</vt:lpstr>
      <vt:lpstr>Audio Embeddings</vt:lpstr>
      <vt:lpstr>Audio Embeddings</vt:lpstr>
      <vt:lpstr>Audio Embeddings</vt:lpstr>
      <vt:lpstr>Transformer Model</vt:lpstr>
      <vt:lpstr>Transformer Model</vt:lpstr>
      <vt:lpstr>Transformer Model</vt:lpstr>
      <vt:lpstr>Transformer Model</vt:lpstr>
      <vt:lpstr>Transformer Model</vt:lpstr>
      <vt:lpstr>High Level Architecture</vt:lpstr>
      <vt:lpstr>Results</vt:lpstr>
      <vt:lpstr>Results</vt:lpstr>
      <vt:lpstr>Discussion &amp; Conclusion</vt:lpstr>
      <vt:lpstr>Discussion &amp; Conclusion</vt:lpstr>
      <vt:lpstr>Discussion &amp;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29</cp:revision>
  <dcterms:created xsi:type="dcterms:W3CDTF">2020-07-20T19:47:48Z</dcterms:created>
  <dcterms:modified xsi:type="dcterms:W3CDTF">2024-12-11T02:37:46Z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